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0" r:id="rId3"/>
    <p:sldId id="271" r:id="rId4"/>
    <p:sldId id="272" r:id="rId5"/>
    <p:sldId id="273" r:id="rId6"/>
    <p:sldId id="257" r:id="rId7"/>
    <p:sldId id="256" r:id="rId8"/>
    <p:sldId id="266" r:id="rId9"/>
    <p:sldId id="265" r:id="rId10"/>
    <p:sldId id="267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5D5"/>
    <a:srgbClr val="FFE9A3"/>
    <a:srgbClr val="FFC000"/>
    <a:srgbClr val="FFFFFF"/>
    <a:srgbClr val="FFE8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6EFB99-1D04-447C-848E-8B7B3EC4D07C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8DF1B1C-A51A-4BA9-920A-FCBD5811B099}">
      <dgm:prSet phldrT="[Text]" custT="1"/>
      <dgm:spPr/>
      <dgm:t>
        <a:bodyPr/>
        <a:lstStyle/>
        <a:p>
          <a:r>
            <a:rPr lang="en-US" sz="1400" dirty="0">
              <a:latin typeface="Kanit" panose="00000500000000000000" pitchFamily="2" charset="-34"/>
              <a:cs typeface="Kanit" panose="00000500000000000000" pitchFamily="2" charset="-34"/>
            </a:rPr>
            <a:t>Develop aims / charter</a:t>
          </a:r>
        </a:p>
      </dgm:t>
    </dgm:pt>
    <dgm:pt modelId="{2AABE602-43FC-4CA4-8DA4-F1DD56BB66A3}" type="parTrans" cxnId="{B637777C-3E6F-467B-BD10-5EAAC2C2B43E}">
      <dgm:prSet/>
      <dgm:spPr/>
      <dgm:t>
        <a:bodyPr/>
        <a:lstStyle/>
        <a:p>
          <a:endParaRPr lang="en-US" sz="18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CB277341-2F7B-4530-BD0B-8D33D6A91AC6}" type="sibTrans" cxnId="{B637777C-3E6F-467B-BD10-5EAAC2C2B43E}">
      <dgm:prSet custT="1"/>
      <dgm:spPr/>
      <dgm:t>
        <a:bodyPr/>
        <a:lstStyle/>
        <a:p>
          <a:endParaRPr lang="en-US" sz="1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862035C9-F113-4F33-9280-BCBBE4B436C2}">
      <dgm:prSet custT="1"/>
      <dgm:spPr/>
      <dgm:t>
        <a:bodyPr/>
        <a:lstStyle/>
        <a:p>
          <a:r>
            <a:rPr lang="en-US" sz="1400" dirty="0">
              <a:latin typeface="Kanit" panose="00000500000000000000" pitchFamily="2" charset="-34"/>
              <a:cs typeface="Kanit" panose="00000500000000000000" pitchFamily="2" charset="-34"/>
            </a:rPr>
            <a:t>Manage a session</a:t>
          </a:r>
        </a:p>
      </dgm:t>
    </dgm:pt>
    <dgm:pt modelId="{08F61231-791D-498F-9F9B-3EBAB5E95745}" type="parTrans" cxnId="{3D38F3B5-7A03-49B1-A10E-DEF9E8F50866}">
      <dgm:prSet/>
      <dgm:spPr/>
      <dgm:t>
        <a:bodyPr/>
        <a:lstStyle/>
        <a:p>
          <a:endParaRPr lang="en-US" sz="18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06A3E0B-0208-41E4-A1E6-4C759256E7DB}" type="sibTrans" cxnId="{3D38F3B5-7A03-49B1-A10E-DEF9E8F50866}">
      <dgm:prSet custT="1"/>
      <dgm:spPr/>
      <dgm:t>
        <a:bodyPr/>
        <a:lstStyle/>
        <a:p>
          <a:endParaRPr lang="en-US" sz="1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CF5DC51D-07C0-41F0-B844-6E6C0A5B66E4}">
      <dgm:prSet custT="1"/>
      <dgm:spPr/>
      <dgm:t>
        <a:bodyPr/>
        <a:lstStyle/>
        <a:p>
          <a:r>
            <a:rPr lang="en-US" sz="1400" dirty="0">
              <a:latin typeface="Kanit" panose="00000500000000000000" pitchFamily="2" charset="-34"/>
              <a:cs typeface="Kanit" panose="00000500000000000000" pitchFamily="2" charset="-34"/>
            </a:rPr>
            <a:t>Log steps of tester</a:t>
          </a:r>
        </a:p>
      </dgm:t>
    </dgm:pt>
    <dgm:pt modelId="{A71C5F78-331F-42BA-B6D8-C4B5FD3504C4}" type="parTrans" cxnId="{D938A5E3-C4B2-4256-BA66-70690D16B775}">
      <dgm:prSet/>
      <dgm:spPr/>
      <dgm:t>
        <a:bodyPr/>
        <a:lstStyle/>
        <a:p>
          <a:endParaRPr lang="en-US" sz="18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83AC4747-8C30-4E9F-8E44-ABAD89FC90A6}" type="sibTrans" cxnId="{D938A5E3-C4B2-4256-BA66-70690D16B775}">
      <dgm:prSet custT="1"/>
      <dgm:spPr/>
      <dgm:t>
        <a:bodyPr/>
        <a:lstStyle/>
        <a:p>
          <a:endParaRPr lang="en-US" sz="1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743169EF-186F-4E3A-9238-4A9E083BCACF}">
      <dgm:prSet custT="1"/>
      <dgm:spPr/>
      <dgm:t>
        <a:bodyPr/>
        <a:lstStyle/>
        <a:p>
          <a:r>
            <a:rPr lang="en-US" sz="1400" dirty="0">
              <a:latin typeface="Kanit" panose="00000500000000000000" pitchFamily="2" charset="-34"/>
              <a:cs typeface="Kanit" panose="00000500000000000000" pitchFamily="2" charset="-34"/>
            </a:rPr>
            <a:t>Record application response</a:t>
          </a:r>
        </a:p>
      </dgm:t>
    </dgm:pt>
    <dgm:pt modelId="{46758067-4E25-44B6-8408-A6DE9D8AC5CF}" type="parTrans" cxnId="{E88992EC-9C9B-41BA-ADB6-F91DD81DA6EB}">
      <dgm:prSet/>
      <dgm:spPr/>
      <dgm:t>
        <a:bodyPr/>
        <a:lstStyle/>
        <a:p>
          <a:endParaRPr lang="en-US" sz="18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AF19092-E1C4-499C-97DB-CBED43161ED5}" type="sibTrans" cxnId="{E88992EC-9C9B-41BA-ADB6-F91DD81DA6EB}">
      <dgm:prSet custT="1"/>
      <dgm:spPr/>
      <dgm:t>
        <a:bodyPr/>
        <a:lstStyle/>
        <a:p>
          <a:endParaRPr lang="en-US" sz="1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05F4327-1E42-4CB5-8FEE-53B2D0D919B4}">
      <dgm:prSet custT="1"/>
      <dgm:spPr/>
      <dgm:t>
        <a:bodyPr/>
        <a:lstStyle/>
        <a:p>
          <a:r>
            <a:rPr lang="en-US" sz="1400" dirty="0">
              <a:latin typeface="Kanit" panose="00000500000000000000" pitchFamily="2" charset="-34"/>
              <a:cs typeface="Kanit" panose="00000500000000000000" pitchFamily="2" charset="-34"/>
            </a:rPr>
            <a:t>Communicate with developers</a:t>
          </a:r>
        </a:p>
      </dgm:t>
    </dgm:pt>
    <dgm:pt modelId="{254183DB-1DF2-4D13-BBCB-D45F72AE37A4}" type="parTrans" cxnId="{95A29DA4-4EFE-4A92-9115-A0A4E358EAA0}">
      <dgm:prSet/>
      <dgm:spPr/>
      <dgm:t>
        <a:bodyPr/>
        <a:lstStyle/>
        <a:p>
          <a:endParaRPr lang="en-US" sz="18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B7F80A33-2465-4C0B-8714-68C4C561F0EE}" type="sibTrans" cxnId="{95A29DA4-4EFE-4A92-9115-A0A4E358EAA0}">
      <dgm:prSet custT="1"/>
      <dgm:spPr/>
      <dgm:t>
        <a:bodyPr/>
        <a:lstStyle/>
        <a:p>
          <a:endParaRPr lang="en-US" sz="1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7B8B73DF-AA40-44C0-9454-9170BC4AC8AE}">
      <dgm:prSet custT="1"/>
      <dgm:spPr/>
      <dgm:t>
        <a:bodyPr/>
        <a:lstStyle/>
        <a:p>
          <a:r>
            <a:rPr lang="en-US" sz="1400" dirty="0">
              <a:latin typeface="Kanit" panose="00000500000000000000" pitchFamily="2" charset="-34"/>
              <a:cs typeface="Kanit" panose="00000500000000000000" pitchFamily="2" charset="-34"/>
            </a:rPr>
            <a:t>Get feedback to inform future testing</a:t>
          </a:r>
        </a:p>
      </dgm:t>
    </dgm:pt>
    <dgm:pt modelId="{17FF40AA-A02A-4079-95D5-325E124027A3}" type="parTrans" cxnId="{866C7014-17A9-4B47-95DD-F83E860EAEB8}">
      <dgm:prSet/>
      <dgm:spPr/>
      <dgm:t>
        <a:bodyPr/>
        <a:lstStyle/>
        <a:p>
          <a:endParaRPr lang="en-US" sz="18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22AC34D-1E7A-4CB4-A811-8011BC7AC4AB}" type="sibTrans" cxnId="{866C7014-17A9-4B47-95DD-F83E860EAEB8}">
      <dgm:prSet/>
      <dgm:spPr/>
      <dgm:t>
        <a:bodyPr/>
        <a:lstStyle/>
        <a:p>
          <a:endParaRPr lang="en-US" sz="18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A8A51D80-848A-49FD-B70E-EC913C7CA8D3}" type="pres">
      <dgm:prSet presAssocID="{CF6EFB99-1D04-447C-848E-8B7B3EC4D07C}" presName="CompostProcess" presStyleCnt="0">
        <dgm:presLayoutVars>
          <dgm:dir/>
          <dgm:resizeHandles val="exact"/>
        </dgm:presLayoutVars>
      </dgm:prSet>
      <dgm:spPr/>
    </dgm:pt>
    <dgm:pt modelId="{AA0CB44B-ABA1-4F14-808F-45AFCC47873F}" type="pres">
      <dgm:prSet presAssocID="{CF6EFB99-1D04-447C-848E-8B7B3EC4D07C}" presName="arrow" presStyleLbl="bgShp" presStyleIdx="0" presStyleCnt="1"/>
      <dgm:spPr/>
    </dgm:pt>
    <dgm:pt modelId="{0870A83A-6290-48C7-B721-639330260FA2}" type="pres">
      <dgm:prSet presAssocID="{CF6EFB99-1D04-447C-848E-8B7B3EC4D07C}" presName="linearProcess" presStyleCnt="0"/>
      <dgm:spPr/>
    </dgm:pt>
    <dgm:pt modelId="{7229815C-D646-41F4-B2DD-A1EF438008B6}" type="pres">
      <dgm:prSet presAssocID="{98DF1B1C-A51A-4BA9-920A-FCBD5811B099}" presName="textNode" presStyleLbl="node1" presStyleIdx="0" presStyleCnt="6">
        <dgm:presLayoutVars>
          <dgm:bulletEnabled val="1"/>
        </dgm:presLayoutVars>
      </dgm:prSet>
      <dgm:spPr/>
    </dgm:pt>
    <dgm:pt modelId="{352B9A62-7A5D-48F5-B1D2-2BA32785DC70}" type="pres">
      <dgm:prSet presAssocID="{CB277341-2F7B-4530-BD0B-8D33D6A91AC6}" presName="sibTrans" presStyleCnt="0"/>
      <dgm:spPr/>
    </dgm:pt>
    <dgm:pt modelId="{8212FE1C-B0AA-4521-BEC9-E751E73D91DC}" type="pres">
      <dgm:prSet presAssocID="{862035C9-F113-4F33-9280-BCBBE4B436C2}" presName="textNode" presStyleLbl="node1" presStyleIdx="1" presStyleCnt="6">
        <dgm:presLayoutVars>
          <dgm:bulletEnabled val="1"/>
        </dgm:presLayoutVars>
      </dgm:prSet>
      <dgm:spPr/>
    </dgm:pt>
    <dgm:pt modelId="{84A0703A-9EB8-4C2B-AB36-E20A7A86F1FA}" type="pres">
      <dgm:prSet presAssocID="{F06A3E0B-0208-41E4-A1E6-4C759256E7DB}" presName="sibTrans" presStyleCnt="0"/>
      <dgm:spPr/>
    </dgm:pt>
    <dgm:pt modelId="{2DF48149-FDDD-4FB7-8344-2D90902894BC}" type="pres">
      <dgm:prSet presAssocID="{CF5DC51D-07C0-41F0-B844-6E6C0A5B66E4}" presName="textNode" presStyleLbl="node1" presStyleIdx="2" presStyleCnt="6">
        <dgm:presLayoutVars>
          <dgm:bulletEnabled val="1"/>
        </dgm:presLayoutVars>
      </dgm:prSet>
      <dgm:spPr/>
    </dgm:pt>
    <dgm:pt modelId="{5AA93369-11B3-4685-B322-0584B193A827}" type="pres">
      <dgm:prSet presAssocID="{83AC4747-8C30-4E9F-8E44-ABAD89FC90A6}" presName="sibTrans" presStyleCnt="0"/>
      <dgm:spPr/>
    </dgm:pt>
    <dgm:pt modelId="{B3FD770E-A270-43D0-8D77-C257828AF8F5}" type="pres">
      <dgm:prSet presAssocID="{743169EF-186F-4E3A-9238-4A9E083BCACF}" presName="textNode" presStyleLbl="node1" presStyleIdx="3" presStyleCnt="6">
        <dgm:presLayoutVars>
          <dgm:bulletEnabled val="1"/>
        </dgm:presLayoutVars>
      </dgm:prSet>
      <dgm:spPr/>
    </dgm:pt>
    <dgm:pt modelId="{5D88DDC7-94A5-4EEA-98F5-B8DCA63415F0}" type="pres">
      <dgm:prSet presAssocID="{FAF19092-E1C4-499C-97DB-CBED43161ED5}" presName="sibTrans" presStyleCnt="0"/>
      <dgm:spPr/>
    </dgm:pt>
    <dgm:pt modelId="{689D9DF6-CE7E-4DEB-9FA4-2CEF0F4043D7}" type="pres">
      <dgm:prSet presAssocID="{F05F4327-1E42-4CB5-8FEE-53B2D0D919B4}" presName="textNode" presStyleLbl="node1" presStyleIdx="4" presStyleCnt="6">
        <dgm:presLayoutVars>
          <dgm:bulletEnabled val="1"/>
        </dgm:presLayoutVars>
      </dgm:prSet>
      <dgm:spPr/>
    </dgm:pt>
    <dgm:pt modelId="{5F606224-861A-4B4E-8A85-B915C16DBF8C}" type="pres">
      <dgm:prSet presAssocID="{B7F80A33-2465-4C0B-8714-68C4C561F0EE}" presName="sibTrans" presStyleCnt="0"/>
      <dgm:spPr/>
    </dgm:pt>
    <dgm:pt modelId="{F18D1D74-7E07-405F-A3A7-28FCDA8FD9DB}" type="pres">
      <dgm:prSet presAssocID="{7B8B73DF-AA40-44C0-9454-9170BC4AC8AE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3491D20A-6E71-420C-B81E-6DB55BD8E4FB}" type="presOf" srcId="{7B8B73DF-AA40-44C0-9454-9170BC4AC8AE}" destId="{F18D1D74-7E07-405F-A3A7-28FCDA8FD9DB}" srcOrd="0" destOrd="0" presId="urn:microsoft.com/office/officeart/2005/8/layout/hProcess9"/>
    <dgm:cxn modelId="{866C7014-17A9-4B47-95DD-F83E860EAEB8}" srcId="{CF6EFB99-1D04-447C-848E-8B7B3EC4D07C}" destId="{7B8B73DF-AA40-44C0-9454-9170BC4AC8AE}" srcOrd="5" destOrd="0" parTransId="{17FF40AA-A02A-4079-95D5-325E124027A3}" sibTransId="{F22AC34D-1E7A-4CB4-A811-8011BC7AC4AB}"/>
    <dgm:cxn modelId="{F5D39446-2C47-495E-B568-934704A1AB53}" type="presOf" srcId="{CF5DC51D-07C0-41F0-B844-6E6C0A5B66E4}" destId="{2DF48149-FDDD-4FB7-8344-2D90902894BC}" srcOrd="0" destOrd="0" presId="urn:microsoft.com/office/officeart/2005/8/layout/hProcess9"/>
    <dgm:cxn modelId="{B637777C-3E6F-467B-BD10-5EAAC2C2B43E}" srcId="{CF6EFB99-1D04-447C-848E-8B7B3EC4D07C}" destId="{98DF1B1C-A51A-4BA9-920A-FCBD5811B099}" srcOrd="0" destOrd="0" parTransId="{2AABE602-43FC-4CA4-8DA4-F1DD56BB66A3}" sibTransId="{CB277341-2F7B-4530-BD0B-8D33D6A91AC6}"/>
    <dgm:cxn modelId="{5A68899D-F334-4743-8191-2CBAD42960FB}" type="presOf" srcId="{98DF1B1C-A51A-4BA9-920A-FCBD5811B099}" destId="{7229815C-D646-41F4-B2DD-A1EF438008B6}" srcOrd="0" destOrd="0" presId="urn:microsoft.com/office/officeart/2005/8/layout/hProcess9"/>
    <dgm:cxn modelId="{95A29DA4-4EFE-4A92-9115-A0A4E358EAA0}" srcId="{CF6EFB99-1D04-447C-848E-8B7B3EC4D07C}" destId="{F05F4327-1E42-4CB5-8FEE-53B2D0D919B4}" srcOrd="4" destOrd="0" parTransId="{254183DB-1DF2-4D13-BBCB-D45F72AE37A4}" sibTransId="{B7F80A33-2465-4C0B-8714-68C4C561F0EE}"/>
    <dgm:cxn modelId="{3D38F3B5-7A03-49B1-A10E-DEF9E8F50866}" srcId="{CF6EFB99-1D04-447C-848E-8B7B3EC4D07C}" destId="{862035C9-F113-4F33-9280-BCBBE4B436C2}" srcOrd="1" destOrd="0" parTransId="{08F61231-791D-498F-9F9B-3EBAB5E95745}" sibTransId="{F06A3E0B-0208-41E4-A1E6-4C759256E7DB}"/>
    <dgm:cxn modelId="{789550BC-C687-4747-860B-F7E9A1BA55DC}" type="presOf" srcId="{743169EF-186F-4E3A-9238-4A9E083BCACF}" destId="{B3FD770E-A270-43D0-8D77-C257828AF8F5}" srcOrd="0" destOrd="0" presId="urn:microsoft.com/office/officeart/2005/8/layout/hProcess9"/>
    <dgm:cxn modelId="{B50762BD-58C6-4706-987D-4EBF697FF477}" type="presOf" srcId="{CF6EFB99-1D04-447C-848E-8B7B3EC4D07C}" destId="{A8A51D80-848A-49FD-B70E-EC913C7CA8D3}" srcOrd="0" destOrd="0" presId="urn:microsoft.com/office/officeart/2005/8/layout/hProcess9"/>
    <dgm:cxn modelId="{9A9EC9DC-8490-472C-A0E2-6AD224E3D716}" type="presOf" srcId="{862035C9-F113-4F33-9280-BCBBE4B436C2}" destId="{8212FE1C-B0AA-4521-BEC9-E751E73D91DC}" srcOrd="0" destOrd="0" presId="urn:microsoft.com/office/officeart/2005/8/layout/hProcess9"/>
    <dgm:cxn modelId="{D938A5E3-C4B2-4256-BA66-70690D16B775}" srcId="{CF6EFB99-1D04-447C-848E-8B7B3EC4D07C}" destId="{CF5DC51D-07C0-41F0-B844-6E6C0A5B66E4}" srcOrd="2" destOrd="0" parTransId="{A71C5F78-331F-42BA-B6D8-C4B5FD3504C4}" sibTransId="{83AC4747-8C30-4E9F-8E44-ABAD89FC90A6}"/>
    <dgm:cxn modelId="{E88992EC-9C9B-41BA-ADB6-F91DD81DA6EB}" srcId="{CF6EFB99-1D04-447C-848E-8B7B3EC4D07C}" destId="{743169EF-186F-4E3A-9238-4A9E083BCACF}" srcOrd="3" destOrd="0" parTransId="{46758067-4E25-44B6-8408-A6DE9D8AC5CF}" sibTransId="{FAF19092-E1C4-499C-97DB-CBED43161ED5}"/>
    <dgm:cxn modelId="{C7B866F9-A606-4D1F-8339-16E24C5CB292}" type="presOf" srcId="{F05F4327-1E42-4CB5-8FEE-53B2D0D919B4}" destId="{689D9DF6-CE7E-4DEB-9FA4-2CEF0F4043D7}" srcOrd="0" destOrd="0" presId="urn:microsoft.com/office/officeart/2005/8/layout/hProcess9"/>
    <dgm:cxn modelId="{BE005E9D-26BC-4453-BE34-FEB51578980A}" type="presParOf" srcId="{A8A51D80-848A-49FD-B70E-EC913C7CA8D3}" destId="{AA0CB44B-ABA1-4F14-808F-45AFCC47873F}" srcOrd="0" destOrd="0" presId="urn:microsoft.com/office/officeart/2005/8/layout/hProcess9"/>
    <dgm:cxn modelId="{770FCCBA-351D-42AE-96A5-9D4530860630}" type="presParOf" srcId="{A8A51D80-848A-49FD-B70E-EC913C7CA8D3}" destId="{0870A83A-6290-48C7-B721-639330260FA2}" srcOrd="1" destOrd="0" presId="urn:microsoft.com/office/officeart/2005/8/layout/hProcess9"/>
    <dgm:cxn modelId="{7B5132C9-9B4F-4201-9FC7-BA8FBBD83D3F}" type="presParOf" srcId="{0870A83A-6290-48C7-B721-639330260FA2}" destId="{7229815C-D646-41F4-B2DD-A1EF438008B6}" srcOrd="0" destOrd="0" presId="urn:microsoft.com/office/officeart/2005/8/layout/hProcess9"/>
    <dgm:cxn modelId="{E7CE272F-98B5-4041-85FE-BE5141F50293}" type="presParOf" srcId="{0870A83A-6290-48C7-B721-639330260FA2}" destId="{352B9A62-7A5D-48F5-B1D2-2BA32785DC70}" srcOrd="1" destOrd="0" presId="urn:microsoft.com/office/officeart/2005/8/layout/hProcess9"/>
    <dgm:cxn modelId="{5053B4E1-3F5C-4841-B637-43A7E2BA989D}" type="presParOf" srcId="{0870A83A-6290-48C7-B721-639330260FA2}" destId="{8212FE1C-B0AA-4521-BEC9-E751E73D91DC}" srcOrd="2" destOrd="0" presId="urn:microsoft.com/office/officeart/2005/8/layout/hProcess9"/>
    <dgm:cxn modelId="{45F29DAE-6C29-430C-8D2C-1388AED01C7F}" type="presParOf" srcId="{0870A83A-6290-48C7-B721-639330260FA2}" destId="{84A0703A-9EB8-4C2B-AB36-E20A7A86F1FA}" srcOrd="3" destOrd="0" presId="urn:microsoft.com/office/officeart/2005/8/layout/hProcess9"/>
    <dgm:cxn modelId="{28A4AD8E-10D4-4F7D-97BC-3388386E93A0}" type="presParOf" srcId="{0870A83A-6290-48C7-B721-639330260FA2}" destId="{2DF48149-FDDD-4FB7-8344-2D90902894BC}" srcOrd="4" destOrd="0" presId="urn:microsoft.com/office/officeart/2005/8/layout/hProcess9"/>
    <dgm:cxn modelId="{8078CC07-8B44-42D5-B69F-D7D11384C82D}" type="presParOf" srcId="{0870A83A-6290-48C7-B721-639330260FA2}" destId="{5AA93369-11B3-4685-B322-0584B193A827}" srcOrd="5" destOrd="0" presId="urn:microsoft.com/office/officeart/2005/8/layout/hProcess9"/>
    <dgm:cxn modelId="{B935B795-7F37-4570-96A9-24181C905F98}" type="presParOf" srcId="{0870A83A-6290-48C7-B721-639330260FA2}" destId="{B3FD770E-A270-43D0-8D77-C257828AF8F5}" srcOrd="6" destOrd="0" presId="urn:microsoft.com/office/officeart/2005/8/layout/hProcess9"/>
    <dgm:cxn modelId="{05F08F87-704D-44F1-9D2E-8E03A91012C5}" type="presParOf" srcId="{0870A83A-6290-48C7-B721-639330260FA2}" destId="{5D88DDC7-94A5-4EEA-98F5-B8DCA63415F0}" srcOrd="7" destOrd="0" presId="urn:microsoft.com/office/officeart/2005/8/layout/hProcess9"/>
    <dgm:cxn modelId="{1C131E3F-EBDD-4379-A013-DC67D3768C1F}" type="presParOf" srcId="{0870A83A-6290-48C7-B721-639330260FA2}" destId="{689D9DF6-CE7E-4DEB-9FA4-2CEF0F4043D7}" srcOrd="8" destOrd="0" presId="urn:microsoft.com/office/officeart/2005/8/layout/hProcess9"/>
    <dgm:cxn modelId="{BA041414-12FF-44B8-AB41-77B8AEF0E4A2}" type="presParOf" srcId="{0870A83A-6290-48C7-B721-639330260FA2}" destId="{5F606224-861A-4B4E-8A85-B915C16DBF8C}" srcOrd="9" destOrd="0" presId="urn:microsoft.com/office/officeart/2005/8/layout/hProcess9"/>
    <dgm:cxn modelId="{6295D59D-1762-4E13-AAC4-8A1A4BA8F5BC}" type="presParOf" srcId="{0870A83A-6290-48C7-B721-639330260FA2}" destId="{F18D1D74-7E07-405F-A3A7-28FCDA8FD9DB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6EFB99-1D04-447C-848E-8B7B3EC4D07C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8DF1B1C-A51A-4BA9-920A-FCBD5811B099}">
      <dgm:prSet phldrT="[Text]"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Develop aims / charter</a:t>
          </a:r>
        </a:p>
      </dgm:t>
    </dgm:pt>
    <dgm:pt modelId="{2AABE602-43FC-4CA4-8DA4-F1DD56BB66A3}" type="parTrans" cxnId="{B637777C-3E6F-467B-BD10-5EAAC2C2B43E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CB277341-2F7B-4530-BD0B-8D33D6A91AC6}" type="sibTrans" cxnId="{B637777C-3E6F-467B-BD10-5EAAC2C2B43E}">
      <dgm:prSet custT="1"/>
      <dgm:spPr/>
      <dgm:t>
        <a:bodyPr/>
        <a:lstStyle/>
        <a:p>
          <a:endParaRPr lang="en-US" sz="14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862035C9-F113-4F33-9280-BCBBE4B436C2}">
      <dgm:prSet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Manage a session</a:t>
          </a:r>
        </a:p>
      </dgm:t>
    </dgm:pt>
    <dgm:pt modelId="{08F61231-791D-498F-9F9B-3EBAB5E95745}" type="parTrans" cxnId="{3D38F3B5-7A03-49B1-A10E-DEF9E8F50866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06A3E0B-0208-41E4-A1E6-4C759256E7DB}" type="sibTrans" cxnId="{3D38F3B5-7A03-49B1-A10E-DEF9E8F50866}">
      <dgm:prSet custT="1"/>
      <dgm:spPr/>
      <dgm:t>
        <a:bodyPr/>
        <a:lstStyle/>
        <a:p>
          <a:endParaRPr lang="en-US" sz="14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CF5DC51D-07C0-41F0-B844-6E6C0A5B66E4}">
      <dgm:prSet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Log steps of tester</a:t>
          </a:r>
        </a:p>
      </dgm:t>
    </dgm:pt>
    <dgm:pt modelId="{A71C5F78-331F-42BA-B6D8-C4B5FD3504C4}" type="parTrans" cxnId="{D938A5E3-C4B2-4256-BA66-70690D16B775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83AC4747-8C30-4E9F-8E44-ABAD89FC90A6}" type="sibTrans" cxnId="{D938A5E3-C4B2-4256-BA66-70690D16B775}">
      <dgm:prSet custT="1"/>
      <dgm:spPr/>
      <dgm:t>
        <a:bodyPr/>
        <a:lstStyle/>
        <a:p>
          <a:endParaRPr lang="en-US" sz="14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743169EF-186F-4E3A-9238-4A9E083BCACF}">
      <dgm:prSet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Record application response</a:t>
          </a:r>
        </a:p>
      </dgm:t>
    </dgm:pt>
    <dgm:pt modelId="{46758067-4E25-44B6-8408-A6DE9D8AC5CF}" type="parTrans" cxnId="{E88992EC-9C9B-41BA-ADB6-F91DD81DA6EB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AF19092-E1C4-499C-97DB-CBED43161ED5}" type="sibTrans" cxnId="{E88992EC-9C9B-41BA-ADB6-F91DD81DA6EB}">
      <dgm:prSet custT="1"/>
      <dgm:spPr/>
      <dgm:t>
        <a:bodyPr/>
        <a:lstStyle/>
        <a:p>
          <a:endParaRPr lang="en-US" sz="14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05F4327-1E42-4CB5-8FEE-53B2D0D919B4}">
      <dgm:prSet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Communicate with developers</a:t>
          </a:r>
        </a:p>
      </dgm:t>
    </dgm:pt>
    <dgm:pt modelId="{254183DB-1DF2-4D13-BBCB-D45F72AE37A4}" type="parTrans" cxnId="{95A29DA4-4EFE-4A92-9115-A0A4E358EAA0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B7F80A33-2465-4C0B-8714-68C4C561F0EE}" type="sibTrans" cxnId="{95A29DA4-4EFE-4A92-9115-A0A4E358EAA0}">
      <dgm:prSet custT="1"/>
      <dgm:spPr/>
      <dgm:t>
        <a:bodyPr/>
        <a:lstStyle/>
        <a:p>
          <a:endParaRPr lang="en-US" sz="14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7B8B73DF-AA40-44C0-9454-9170BC4AC8AE}">
      <dgm:prSet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Get feedback to inform future testing</a:t>
          </a:r>
        </a:p>
      </dgm:t>
    </dgm:pt>
    <dgm:pt modelId="{17FF40AA-A02A-4079-95D5-325E124027A3}" type="parTrans" cxnId="{866C7014-17A9-4B47-95DD-F83E860EAEB8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22AC34D-1E7A-4CB4-A811-8011BC7AC4AB}" type="sibTrans" cxnId="{866C7014-17A9-4B47-95DD-F83E860EAEB8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66F2AD4A-218A-40C6-B46C-7C95637D6541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Quick creation of tests</a:t>
          </a:r>
        </a:p>
      </dgm:t>
    </dgm:pt>
    <dgm:pt modelId="{19A1A5EB-8837-40C3-BD61-C73FFB669C3F}" type="parTrans" cxnId="{D82A6936-429B-45DE-BD86-4DF299F4D1FB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4DD49FC1-6318-44E7-B809-2237762F1A7F}" type="sibTrans" cxnId="{D82A6936-429B-45DE-BD86-4DF299F4D1FB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DE50C1B5-C393-45EC-BE5C-B8ED1569A4FD}">
      <dgm:prSet custT="1"/>
      <dgm:spPr/>
      <dgm:t>
        <a:bodyPr/>
        <a:lstStyle/>
        <a:p>
          <a:pPr>
            <a:buNone/>
          </a:pP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Help record activity [</a:t>
          </a:r>
          <a:r>
            <a:rPr lang="en-US" sz="1600" dirty="0" err="1">
              <a:latin typeface="Kanit" panose="00000500000000000000" pitchFamily="2" charset="-34"/>
              <a:cs typeface="Kanit" panose="00000500000000000000" pitchFamily="2" charset="-34"/>
            </a:rPr>
            <a:t>eg</a:t>
          </a: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 screen recorder]</a:t>
          </a:r>
        </a:p>
      </dgm:t>
    </dgm:pt>
    <dgm:pt modelId="{A6D453FC-84A8-44E7-A55F-A2F2E770FF95}" type="parTrans" cxnId="{0CB5DB6B-F657-4165-AD1C-13FE3DB9AA10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6EF070B6-AB72-4086-9814-BB83C7FFE855}" type="sibTrans" cxnId="{0CB5DB6B-F657-4165-AD1C-13FE3DB9AA10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5E7A7823-DAC5-4BE0-B05E-F8A8524B8FFF}">
      <dgm:prSet custT="1"/>
      <dgm:spPr/>
      <dgm:t>
        <a:bodyPr/>
        <a:lstStyle/>
        <a:p>
          <a:pPr>
            <a:buNone/>
          </a:pP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Quick and flexible editing of tests</a:t>
          </a:r>
        </a:p>
      </dgm:t>
    </dgm:pt>
    <dgm:pt modelId="{196ACACB-D56B-4AC1-B31C-A697DCFB1F6A}" type="parTrans" cxnId="{0A27B7CD-00EB-4542-8E21-1AF71AFCC1CF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6C94972F-BF5B-45B8-BC37-A15F3DB2D624}" type="sibTrans" cxnId="{0A27B7CD-00EB-4542-8E21-1AF71AFCC1CF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466DCB19-6704-4B52-86C6-53240ECC74F3}">
      <dgm:prSet custT="1"/>
      <dgm:spPr/>
      <dgm:t>
        <a:bodyPr/>
        <a:lstStyle/>
        <a:p>
          <a:pPr>
            <a:buNone/>
          </a:pP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filter things down to the main findings [</a:t>
          </a:r>
          <a:r>
            <a:rPr lang="en-US" sz="1600" dirty="0" err="1">
              <a:latin typeface="Kanit" panose="00000500000000000000" pitchFamily="2" charset="-34"/>
              <a:cs typeface="Kanit" panose="00000500000000000000" pitchFamily="2" charset="-34"/>
            </a:rPr>
            <a:t>eg</a:t>
          </a: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 video editing]</a:t>
          </a:r>
        </a:p>
      </dgm:t>
    </dgm:pt>
    <dgm:pt modelId="{05618A4C-A6B7-4EF7-AC8B-B785A0E12F3E}" type="parTrans" cxnId="{3E7E645B-28BA-4280-B303-257A237A9476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D33A1DED-87FD-4974-97E1-5A7EB89322D7}" type="sibTrans" cxnId="{3E7E645B-28BA-4280-B303-257A237A9476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C8FC31F3-CED9-4F94-BBEF-A801577473BB}">
      <dgm:prSet custT="1"/>
      <dgm:spPr/>
      <dgm:t>
        <a:bodyPr/>
        <a:lstStyle/>
        <a:p>
          <a:pPr>
            <a:buNone/>
          </a:pP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Actively alert the right people to review or take action [often not as formal as bug reports]</a:t>
          </a:r>
        </a:p>
      </dgm:t>
    </dgm:pt>
    <dgm:pt modelId="{53E6D00B-D6C7-4A97-BB75-AA74E23A5BF7}" type="parTrans" cxnId="{C1733C88-46CE-4EE2-B56B-D2061A6FDA02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457F5AD2-6234-4CB7-B603-C2BBF76169D0}" type="sibTrans" cxnId="{C1733C88-46CE-4EE2-B56B-D2061A6FDA02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E423A54A-24F7-4A0D-93C3-315E16A4899A}">
      <dgm:prSet custT="1"/>
      <dgm:spPr/>
      <dgm:t>
        <a:bodyPr/>
        <a:lstStyle/>
        <a:p>
          <a:pPr>
            <a:buNone/>
          </a:pP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Help the tester track and follow-up on actions</a:t>
          </a:r>
        </a:p>
      </dgm:t>
    </dgm:pt>
    <dgm:pt modelId="{C31439D4-1D7E-41BF-AB69-D945634398A3}" type="parTrans" cxnId="{EF03C0F1-4C1C-4F44-A0D0-24AC2884D4A3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2EAEA420-C444-4BF0-A6B2-D0162227EF04}" type="sibTrans" cxnId="{EF03C0F1-4C1C-4F44-A0D0-24AC2884D4A3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576769F1-E412-4BDA-BA08-E020EB1F78B6}" type="pres">
      <dgm:prSet presAssocID="{CF6EFB99-1D04-447C-848E-8B7B3EC4D07C}" presName="Name0" presStyleCnt="0">
        <dgm:presLayoutVars>
          <dgm:dir/>
          <dgm:animLvl val="lvl"/>
          <dgm:resizeHandles val="exact"/>
        </dgm:presLayoutVars>
      </dgm:prSet>
      <dgm:spPr/>
    </dgm:pt>
    <dgm:pt modelId="{8DD5793D-D499-47A6-B53E-84739F4008BC}" type="pres">
      <dgm:prSet presAssocID="{98DF1B1C-A51A-4BA9-920A-FCBD5811B099}" presName="linNode" presStyleCnt="0"/>
      <dgm:spPr/>
    </dgm:pt>
    <dgm:pt modelId="{25F1EE38-E668-4A23-849B-C3CDF3B29C68}" type="pres">
      <dgm:prSet presAssocID="{98DF1B1C-A51A-4BA9-920A-FCBD5811B099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9D5FD26A-26A9-40FD-AF22-C2BBE2049FBF}" type="pres">
      <dgm:prSet presAssocID="{98DF1B1C-A51A-4BA9-920A-FCBD5811B099}" presName="descendantText" presStyleLbl="alignAccFollowNode1" presStyleIdx="0" presStyleCnt="6">
        <dgm:presLayoutVars>
          <dgm:bulletEnabled val="1"/>
        </dgm:presLayoutVars>
      </dgm:prSet>
      <dgm:spPr/>
    </dgm:pt>
    <dgm:pt modelId="{0BE51A7D-8EE1-412C-B1CD-659C577D5AC6}" type="pres">
      <dgm:prSet presAssocID="{CB277341-2F7B-4530-BD0B-8D33D6A91AC6}" presName="sp" presStyleCnt="0"/>
      <dgm:spPr/>
    </dgm:pt>
    <dgm:pt modelId="{D8095C5B-EE6B-4047-9119-7FC52D6DF937}" type="pres">
      <dgm:prSet presAssocID="{862035C9-F113-4F33-9280-BCBBE4B436C2}" presName="linNode" presStyleCnt="0"/>
      <dgm:spPr/>
    </dgm:pt>
    <dgm:pt modelId="{8F1818A4-0A5F-458C-BF71-E27CF43C29FA}" type="pres">
      <dgm:prSet presAssocID="{862035C9-F113-4F33-9280-BCBBE4B436C2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6E1000DF-E05C-4A87-94ED-DDD4D90E499A}" type="pres">
      <dgm:prSet presAssocID="{862035C9-F113-4F33-9280-BCBBE4B436C2}" presName="descendantText" presStyleLbl="alignAccFollowNode1" presStyleIdx="1" presStyleCnt="6">
        <dgm:presLayoutVars>
          <dgm:bulletEnabled val="1"/>
        </dgm:presLayoutVars>
      </dgm:prSet>
      <dgm:spPr/>
    </dgm:pt>
    <dgm:pt modelId="{FF154AD9-2444-4C6B-9AE4-CC5F0CEA0E89}" type="pres">
      <dgm:prSet presAssocID="{F06A3E0B-0208-41E4-A1E6-4C759256E7DB}" presName="sp" presStyleCnt="0"/>
      <dgm:spPr/>
    </dgm:pt>
    <dgm:pt modelId="{1B9B0CD9-B11F-46D4-ABF7-89A5115D4A3D}" type="pres">
      <dgm:prSet presAssocID="{CF5DC51D-07C0-41F0-B844-6E6C0A5B66E4}" presName="linNode" presStyleCnt="0"/>
      <dgm:spPr/>
    </dgm:pt>
    <dgm:pt modelId="{264B58E3-11FC-4C08-AC55-9BE4C00BF4DC}" type="pres">
      <dgm:prSet presAssocID="{CF5DC51D-07C0-41F0-B844-6E6C0A5B66E4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DB943FD1-564D-4D1D-8E1F-11D3F52401B2}" type="pres">
      <dgm:prSet presAssocID="{CF5DC51D-07C0-41F0-B844-6E6C0A5B66E4}" presName="descendantText" presStyleLbl="alignAccFollowNode1" presStyleIdx="2" presStyleCnt="6">
        <dgm:presLayoutVars>
          <dgm:bulletEnabled val="1"/>
        </dgm:presLayoutVars>
      </dgm:prSet>
      <dgm:spPr/>
    </dgm:pt>
    <dgm:pt modelId="{03582148-BF5C-4137-95DE-49C7FCB69F27}" type="pres">
      <dgm:prSet presAssocID="{83AC4747-8C30-4E9F-8E44-ABAD89FC90A6}" presName="sp" presStyleCnt="0"/>
      <dgm:spPr/>
    </dgm:pt>
    <dgm:pt modelId="{9E19BAB3-0FCA-4265-B907-3C7564BA174D}" type="pres">
      <dgm:prSet presAssocID="{743169EF-186F-4E3A-9238-4A9E083BCACF}" presName="linNode" presStyleCnt="0"/>
      <dgm:spPr/>
    </dgm:pt>
    <dgm:pt modelId="{5DE57AAD-E432-418C-98FA-6BDBD8517A50}" type="pres">
      <dgm:prSet presAssocID="{743169EF-186F-4E3A-9238-4A9E083BCACF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49A08325-7F8E-4B56-94D1-7E8B2BF6E605}" type="pres">
      <dgm:prSet presAssocID="{743169EF-186F-4E3A-9238-4A9E083BCACF}" presName="descendantText" presStyleLbl="alignAccFollowNode1" presStyleIdx="3" presStyleCnt="6">
        <dgm:presLayoutVars>
          <dgm:bulletEnabled val="1"/>
        </dgm:presLayoutVars>
      </dgm:prSet>
      <dgm:spPr/>
    </dgm:pt>
    <dgm:pt modelId="{A198B147-85DD-4F52-B86A-47191343EF86}" type="pres">
      <dgm:prSet presAssocID="{FAF19092-E1C4-499C-97DB-CBED43161ED5}" presName="sp" presStyleCnt="0"/>
      <dgm:spPr/>
    </dgm:pt>
    <dgm:pt modelId="{675EC9B1-EF3F-4AFE-B3A0-FB96A6767B8B}" type="pres">
      <dgm:prSet presAssocID="{F05F4327-1E42-4CB5-8FEE-53B2D0D919B4}" presName="linNode" presStyleCnt="0"/>
      <dgm:spPr/>
    </dgm:pt>
    <dgm:pt modelId="{C7C02428-8B5D-4CC4-8EE6-941CFB5AB5EC}" type="pres">
      <dgm:prSet presAssocID="{F05F4327-1E42-4CB5-8FEE-53B2D0D919B4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7C6A17DC-4A2F-478C-AA56-0EB221FDC34E}" type="pres">
      <dgm:prSet presAssocID="{F05F4327-1E42-4CB5-8FEE-53B2D0D919B4}" presName="descendantText" presStyleLbl="alignAccFollowNode1" presStyleIdx="4" presStyleCnt="6">
        <dgm:presLayoutVars>
          <dgm:bulletEnabled val="1"/>
        </dgm:presLayoutVars>
      </dgm:prSet>
      <dgm:spPr/>
    </dgm:pt>
    <dgm:pt modelId="{7D1946EB-46B2-44D9-8E8B-8D3D1D04FF27}" type="pres">
      <dgm:prSet presAssocID="{B7F80A33-2465-4C0B-8714-68C4C561F0EE}" presName="sp" presStyleCnt="0"/>
      <dgm:spPr/>
    </dgm:pt>
    <dgm:pt modelId="{ADCD7BE2-DA9A-44F9-B208-30290279CFD7}" type="pres">
      <dgm:prSet presAssocID="{7B8B73DF-AA40-44C0-9454-9170BC4AC8AE}" presName="linNode" presStyleCnt="0"/>
      <dgm:spPr/>
    </dgm:pt>
    <dgm:pt modelId="{B23DDC15-2234-4BCD-A98C-820AE1E70202}" type="pres">
      <dgm:prSet presAssocID="{7B8B73DF-AA40-44C0-9454-9170BC4AC8AE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918D9793-ACC9-48B5-8442-AF9D83453DF4}" type="pres">
      <dgm:prSet presAssocID="{7B8B73DF-AA40-44C0-9454-9170BC4AC8AE}" presName="descendantText" presStyleLbl="alignAccFollowNode1" presStyleIdx="5" presStyleCnt="6">
        <dgm:presLayoutVars>
          <dgm:bulletEnabled val="1"/>
        </dgm:presLayoutVars>
      </dgm:prSet>
      <dgm:spPr/>
    </dgm:pt>
  </dgm:ptLst>
  <dgm:cxnLst>
    <dgm:cxn modelId="{866C7014-17A9-4B47-95DD-F83E860EAEB8}" srcId="{CF6EFB99-1D04-447C-848E-8B7B3EC4D07C}" destId="{7B8B73DF-AA40-44C0-9454-9170BC4AC8AE}" srcOrd="5" destOrd="0" parTransId="{17FF40AA-A02A-4079-95D5-325E124027A3}" sibTransId="{F22AC34D-1E7A-4CB4-A811-8011BC7AC4AB}"/>
    <dgm:cxn modelId="{3E96F214-80BE-496A-9028-8323FF1E364E}" type="presOf" srcId="{66F2AD4A-218A-40C6-B46C-7C95637D6541}" destId="{9D5FD26A-26A9-40FD-AF22-C2BBE2049FBF}" srcOrd="0" destOrd="0" presId="urn:microsoft.com/office/officeart/2005/8/layout/vList5"/>
    <dgm:cxn modelId="{9086E630-2714-4FEE-BB7B-9B27840899FD}" type="presOf" srcId="{743169EF-186F-4E3A-9238-4A9E083BCACF}" destId="{5DE57AAD-E432-418C-98FA-6BDBD8517A50}" srcOrd="0" destOrd="0" presId="urn:microsoft.com/office/officeart/2005/8/layout/vList5"/>
    <dgm:cxn modelId="{D82A6936-429B-45DE-BD86-4DF299F4D1FB}" srcId="{98DF1B1C-A51A-4BA9-920A-FCBD5811B099}" destId="{66F2AD4A-218A-40C6-B46C-7C95637D6541}" srcOrd="0" destOrd="0" parTransId="{19A1A5EB-8837-40C3-BD61-C73FFB669C3F}" sibTransId="{4DD49FC1-6318-44E7-B809-2237762F1A7F}"/>
    <dgm:cxn modelId="{60AFE036-3F19-4C11-92BF-AEAFDE8822AF}" type="presOf" srcId="{E423A54A-24F7-4A0D-93C3-315E16A4899A}" destId="{918D9793-ACC9-48B5-8442-AF9D83453DF4}" srcOrd="0" destOrd="0" presId="urn:microsoft.com/office/officeart/2005/8/layout/vList5"/>
    <dgm:cxn modelId="{3E7E645B-28BA-4280-B303-257A237A9476}" srcId="{743169EF-186F-4E3A-9238-4A9E083BCACF}" destId="{466DCB19-6704-4B52-86C6-53240ECC74F3}" srcOrd="0" destOrd="0" parTransId="{05618A4C-A6B7-4EF7-AC8B-B785A0E12F3E}" sibTransId="{D33A1DED-87FD-4974-97E1-5A7EB89322D7}"/>
    <dgm:cxn modelId="{E6C34467-01CE-469C-9809-372633B99C80}" type="presOf" srcId="{CF6EFB99-1D04-447C-848E-8B7B3EC4D07C}" destId="{576769F1-E412-4BDA-BA08-E020EB1F78B6}" srcOrd="0" destOrd="0" presId="urn:microsoft.com/office/officeart/2005/8/layout/vList5"/>
    <dgm:cxn modelId="{8B7B9A67-690A-4C98-B8EC-D5B4902375F8}" type="presOf" srcId="{466DCB19-6704-4B52-86C6-53240ECC74F3}" destId="{49A08325-7F8E-4B56-94D1-7E8B2BF6E605}" srcOrd="0" destOrd="0" presId="urn:microsoft.com/office/officeart/2005/8/layout/vList5"/>
    <dgm:cxn modelId="{0CB5DB6B-F657-4165-AD1C-13FE3DB9AA10}" srcId="{862035C9-F113-4F33-9280-BCBBE4B436C2}" destId="{DE50C1B5-C393-45EC-BE5C-B8ED1569A4FD}" srcOrd="0" destOrd="0" parTransId="{A6D453FC-84A8-44E7-A55F-A2F2E770FF95}" sibTransId="{6EF070B6-AB72-4086-9814-BB83C7FFE855}"/>
    <dgm:cxn modelId="{28DBE073-826E-4E31-80AA-84BD17E46FDA}" type="presOf" srcId="{862035C9-F113-4F33-9280-BCBBE4B436C2}" destId="{8F1818A4-0A5F-458C-BF71-E27CF43C29FA}" srcOrd="0" destOrd="0" presId="urn:microsoft.com/office/officeart/2005/8/layout/vList5"/>
    <dgm:cxn modelId="{9A196359-1E37-41DC-A5C7-6AB46DA4C733}" type="presOf" srcId="{CF5DC51D-07C0-41F0-B844-6E6C0A5B66E4}" destId="{264B58E3-11FC-4C08-AC55-9BE4C00BF4DC}" srcOrd="0" destOrd="0" presId="urn:microsoft.com/office/officeart/2005/8/layout/vList5"/>
    <dgm:cxn modelId="{B637777C-3E6F-467B-BD10-5EAAC2C2B43E}" srcId="{CF6EFB99-1D04-447C-848E-8B7B3EC4D07C}" destId="{98DF1B1C-A51A-4BA9-920A-FCBD5811B099}" srcOrd="0" destOrd="0" parTransId="{2AABE602-43FC-4CA4-8DA4-F1DD56BB66A3}" sibTransId="{CB277341-2F7B-4530-BD0B-8D33D6A91AC6}"/>
    <dgm:cxn modelId="{C1733C88-46CE-4EE2-B56B-D2061A6FDA02}" srcId="{F05F4327-1E42-4CB5-8FEE-53B2D0D919B4}" destId="{C8FC31F3-CED9-4F94-BBEF-A801577473BB}" srcOrd="0" destOrd="0" parTransId="{53E6D00B-D6C7-4A97-BB75-AA74E23A5BF7}" sibTransId="{457F5AD2-6234-4CB7-B603-C2BBF76169D0}"/>
    <dgm:cxn modelId="{5F1B9B8D-1684-4C06-A995-F659D1BF2998}" type="presOf" srcId="{C8FC31F3-CED9-4F94-BBEF-A801577473BB}" destId="{7C6A17DC-4A2F-478C-AA56-0EB221FDC34E}" srcOrd="0" destOrd="0" presId="urn:microsoft.com/office/officeart/2005/8/layout/vList5"/>
    <dgm:cxn modelId="{F746FE8E-BF35-457D-ADC8-37857CF253CB}" type="presOf" srcId="{98DF1B1C-A51A-4BA9-920A-FCBD5811B099}" destId="{25F1EE38-E668-4A23-849B-C3CDF3B29C68}" srcOrd="0" destOrd="0" presId="urn:microsoft.com/office/officeart/2005/8/layout/vList5"/>
    <dgm:cxn modelId="{4B3EA197-768A-4FFE-AACC-9BB9740EC2CC}" type="presOf" srcId="{F05F4327-1E42-4CB5-8FEE-53B2D0D919B4}" destId="{C7C02428-8B5D-4CC4-8EE6-941CFB5AB5EC}" srcOrd="0" destOrd="0" presId="urn:microsoft.com/office/officeart/2005/8/layout/vList5"/>
    <dgm:cxn modelId="{95A29DA4-4EFE-4A92-9115-A0A4E358EAA0}" srcId="{CF6EFB99-1D04-447C-848E-8B7B3EC4D07C}" destId="{F05F4327-1E42-4CB5-8FEE-53B2D0D919B4}" srcOrd="4" destOrd="0" parTransId="{254183DB-1DF2-4D13-BBCB-D45F72AE37A4}" sibTransId="{B7F80A33-2465-4C0B-8714-68C4C561F0EE}"/>
    <dgm:cxn modelId="{3D38F3B5-7A03-49B1-A10E-DEF9E8F50866}" srcId="{CF6EFB99-1D04-447C-848E-8B7B3EC4D07C}" destId="{862035C9-F113-4F33-9280-BCBBE4B436C2}" srcOrd="1" destOrd="0" parTransId="{08F61231-791D-498F-9F9B-3EBAB5E95745}" sibTransId="{F06A3E0B-0208-41E4-A1E6-4C759256E7DB}"/>
    <dgm:cxn modelId="{5E434DCC-A709-4643-9438-93DCEF75DB2A}" type="presOf" srcId="{7B8B73DF-AA40-44C0-9454-9170BC4AC8AE}" destId="{B23DDC15-2234-4BCD-A98C-820AE1E70202}" srcOrd="0" destOrd="0" presId="urn:microsoft.com/office/officeart/2005/8/layout/vList5"/>
    <dgm:cxn modelId="{0A27B7CD-00EB-4542-8E21-1AF71AFCC1CF}" srcId="{CF5DC51D-07C0-41F0-B844-6E6C0A5B66E4}" destId="{5E7A7823-DAC5-4BE0-B05E-F8A8524B8FFF}" srcOrd="0" destOrd="0" parTransId="{196ACACB-D56B-4AC1-B31C-A697DCFB1F6A}" sibTransId="{6C94972F-BF5B-45B8-BC37-A15F3DB2D624}"/>
    <dgm:cxn modelId="{7801F5D1-DC39-437C-B58F-60C0495458AD}" type="presOf" srcId="{5E7A7823-DAC5-4BE0-B05E-F8A8524B8FFF}" destId="{DB943FD1-564D-4D1D-8E1F-11D3F52401B2}" srcOrd="0" destOrd="0" presId="urn:microsoft.com/office/officeart/2005/8/layout/vList5"/>
    <dgm:cxn modelId="{786AC4D5-3879-41C2-9BAA-0ABAD79C4399}" type="presOf" srcId="{DE50C1B5-C393-45EC-BE5C-B8ED1569A4FD}" destId="{6E1000DF-E05C-4A87-94ED-DDD4D90E499A}" srcOrd="0" destOrd="0" presId="urn:microsoft.com/office/officeart/2005/8/layout/vList5"/>
    <dgm:cxn modelId="{D938A5E3-C4B2-4256-BA66-70690D16B775}" srcId="{CF6EFB99-1D04-447C-848E-8B7B3EC4D07C}" destId="{CF5DC51D-07C0-41F0-B844-6E6C0A5B66E4}" srcOrd="2" destOrd="0" parTransId="{A71C5F78-331F-42BA-B6D8-C4B5FD3504C4}" sibTransId="{83AC4747-8C30-4E9F-8E44-ABAD89FC90A6}"/>
    <dgm:cxn modelId="{E88992EC-9C9B-41BA-ADB6-F91DD81DA6EB}" srcId="{CF6EFB99-1D04-447C-848E-8B7B3EC4D07C}" destId="{743169EF-186F-4E3A-9238-4A9E083BCACF}" srcOrd="3" destOrd="0" parTransId="{46758067-4E25-44B6-8408-A6DE9D8AC5CF}" sibTransId="{FAF19092-E1C4-499C-97DB-CBED43161ED5}"/>
    <dgm:cxn modelId="{EF03C0F1-4C1C-4F44-A0D0-24AC2884D4A3}" srcId="{7B8B73DF-AA40-44C0-9454-9170BC4AC8AE}" destId="{E423A54A-24F7-4A0D-93C3-315E16A4899A}" srcOrd="0" destOrd="0" parTransId="{C31439D4-1D7E-41BF-AB69-D945634398A3}" sibTransId="{2EAEA420-C444-4BF0-A6B2-D0162227EF04}"/>
    <dgm:cxn modelId="{5B76A09E-181E-48A0-AC74-C111B7A92935}" type="presParOf" srcId="{576769F1-E412-4BDA-BA08-E020EB1F78B6}" destId="{8DD5793D-D499-47A6-B53E-84739F4008BC}" srcOrd="0" destOrd="0" presId="urn:microsoft.com/office/officeart/2005/8/layout/vList5"/>
    <dgm:cxn modelId="{AA8A63C5-927A-4A0C-9927-634E6E3BE4B2}" type="presParOf" srcId="{8DD5793D-D499-47A6-B53E-84739F4008BC}" destId="{25F1EE38-E668-4A23-849B-C3CDF3B29C68}" srcOrd="0" destOrd="0" presId="urn:microsoft.com/office/officeart/2005/8/layout/vList5"/>
    <dgm:cxn modelId="{DDABC755-0A6A-4116-AAA2-9AC31D7452A4}" type="presParOf" srcId="{8DD5793D-D499-47A6-B53E-84739F4008BC}" destId="{9D5FD26A-26A9-40FD-AF22-C2BBE2049FBF}" srcOrd="1" destOrd="0" presId="urn:microsoft.com/office/officeart/2005/8/layout/vList5"/>
    <dgm:cxn modelId="{4F892C79-6D8D-4192-9844-2CA00ACC796D}" type="presParOf" srcId="{576769F1-E412-4BDA-BA08-E020EB1F78B6}" destId="{0BE51A7D-8EE1-412C-B1CD-659C577D5AC6}" srcOrd="1" destOrd="0" presId="urn:microsoft.com/office/officeart/2005/8/layout/vList5"/>
    <dgm:cxn modelId="{2937D264-85B0-4984-9675-F036AB92D3BF}" type="presParOf" srcId="{576769F1-E412-4BDA-BA08-E020EB1F78B6}" destId="{D8095C5B-EE6B-4047-9119-7FC52D6DF937}" srcOrd="2" destOrd="0" presId="urn:microsoft.com/office/officeart/2005/8/layout/vList5"/>
    <dgm:cxn modelId="{15090700-865F-4D18-AB55-F7577775A667}" type="presParOf" srcId="{D8095C5B-EE6B-4047-9119-7FC52D6DF937}" destId="{8F1818A4-0A5F-458C-BF71-E27CF43C29FA}" srcOrd="0" destOrd="0" presId="urn:microsoft.com/office/officeart/2005/8/layout/vList5"/>
    <dgm:cxn modelId="{242415F0-6BD9-473A-8456-1DC870654731}" type="presParOf" srcId="{D8095C5B-EE6B-4047-9119-7FC52D6DF937}" destId="{6E1000DF-E05C-4A87-94ED-DDD4D90E499A}" srcOrd="1" destOrd="0" presId="urn:microsoft.com/office/officeart/2005/8/layout/vList5"/>
    <dgm:cxn modelId="{49601AE1-2291-4DB0-ABC2-FB3872999AD4}" type="presParOf" srcId="{576769F1-E412-4BDA-BA08-E020EB1F78B6}" destId="{FF154AD9-2444-4C6B-9AE4-CC5F0CEA0E89}" srcOrd="3" destOrd="0" presId="urn:microsoft.com/office/officeart/2005/8/layout/vList5"/>
    <dgm:cxn modelId="{A94058BE-6FBE-457E-8D2F-318189FB8450}" type="presParOf" srcId="{576769F1-E412-4BDA-BA08-E020EB1F78B6}" destId="{1B9B0CD9-B11F-46D4-ABF7-89A5115D4A3D}" srcOrd="4" destOrd="0" presId="urn:microsoft.com/office/officeart/2005/8/layout/vList5"/>
    <dgm:cxn modelId="{530EA4A2-1AC2-45C6-A121-1F54D44D8923}" type="presParOf" srcId="{1B9B0CD9-B11F-46D4-ABF7-89A5115D4A3D}" destId="{264B58E3-11FC-4C08-AC55-9BE4C00BF4DC}" srcOrd="0" destOrd="0" presId="urn:microsoft.com/office/officeart/2005/8/layout/vList5"/>
    <dgm:cxn modelId="{1D9BEBD7-AFF5-4D0B-A3CF-CB41E3D31277}" type="presParOf" srcId="{1B9B0CD9-B11F-46D4-ABF7-89A5115D4A3D}" destId="{DB943FD1-564D-4D1D-8E1F-11D3F52401B2}" srcOrd="1" destOrd="0" presId="urn:microsoft.com/office/officeart/2005/8/layout/vList5"/>
    <dgm:cxn modelId="{7A439556-C0F4-4E35-A52C-5FF6149ACFEF}" type="presParOf" srcId="{576769F1-E412-4BDA-BA08-E020EB1F78B6}" destId="{03582148-BF5C-4137-95DE-49C7FCB69F27}" srcOrd="5" destOrd="0" presId="urn:microsoft.com/office/officeart/2005/8/layout/vList5"/>
    <dgm:cxn modelId="{C513DE61-F6E8-4A9A-88C6-96E35AB8D693}" type="presParOf" srcId="{576769F1-E412-4BDA-BA08-E020EB1F78B6}" destId="{9E19BAB3-0FCA-4265-B907-3C7564BA174D}" srcOrd="6" destOrd="0" presId="urn:microsoft.com/office/officeart/2005/8/layout/vList5"/>
    <dgm:cxn modelId="{56B949DA-CE49-4F36-9969-EE4E6BD6E616}" type="presParOf" srcId="{9E19BAB3-0FCA-4265-B907-3C7564BA174D}" destId="{5DE57AAD-E432-418C-98FA-6BDBD8517A50}" srcOrd="0" destOrd="0" presId="urn:microsoft.com/office/officeart/2005/8/layout/vList5"/>
    <dgm:cxn modelId="{2119D83F-F6E4-499E-9385-0227A2274E3C}" type="presParOf" srcId="{9E19BAB3-0FCA-4265-B907-3C7564BA174D}" destId="{49A08325-7F8E-4B56-94D1-7E8B2BF6E605}" srcOrd="1" destOrd="0" presId="urn:microsoft.com/office/officeart/2005/8/layout/vList5"/>
    <dgm:cxn modelId="{34802CE8-A4D7-42B3-8956-894E369661EB}" type="presParOf" srcId="{576769F1-E412-4BDA-BA08-E020EB1F78B6}" destId="{A198B147-85DD-4F52-B86A-47191343EF86}" srcOrd="7" destOrd="0" presId="urn:microsoft.com/office/officeart/2005/8/layout/vList5"/>
    <dgm:cxn modelId="{5A88BECB-1B4E-4305-A44D-5FBB7D3FCBD4}" type="presParOf" srcId="{576769F1-E412-4BDA-BA08-E020EB1F78B6}" destId="{675EC9B1-EF3F-4AFE-B3A0-FB96A6767B8B}" srcOrd="8" destOrd="0" presId="urn:microsoft.com/office/officeart/2005/8/layout/vList5"/>
    <dgm:cxn modelId="{568B7D32-C13A-4B47-B606-07B582596FB0}" type="presParOf" srcId="{675EC9B1-EF3F-4AFE-B3A0-FB96A6767B8B}" destId="{C7C02428-8B5D-4CC4-8EE6-941CFB5AB5EC}" srcOrd="0" destOrd="0" presId="urn:microsoft.com/office/officeart/2005/8/layout/vList5"/>
    <dgm:cxn modelId="{DC2861AD-3565-4AB5-AF8D-92B1B228C704}" type="presParOf" srcId="{675EC9B1-EF3F-4AFE-B3A0-FB96A6767B8B}" destId="{7C6A17DC-4A2F-478C-AA56-0EB221FDC34E}" srcOrd="1" destOrd="0" presId="urn:microsoft.com/office/officeart/2005/8/layout/vList5"/>
    <dgm:cxn modelId="{E49D4E14-182F-4627-9655-7FCD86F7E5BB}" type="presParOf" srcId="{576769F1-E412-4BDA-BA08-E020EB1F78B6}" destId="{7D1946EB-46B2-44D9-8E8B-8D3D1D04FF27}" srcOrd="9" destOrd="0" presId="urn:microsoft.com/office/officeart/2005/8/layout/vList5"/>
    <dgm:cxn modelId="{F30EF94C-C99C-4FFD-99FA-9A90774CC5C0}" type="presParOf" srcId="{576769F1-E412-4BDA-BA08-E020EB1F78B6}" destId="{ADCD7BE2-DA9A-44F9-B208-30290279CFD7}" srcOrd="10" destOrd="0" presId="urn:microsoft.com/office/officeart/2005/8/layout/vList5"/>
    <dgm:cxn modelId="{4540769B-72F3-4765-B845-BE0B0C91508D}" type="presParOf" srcId="{ADCD7BE2-DA9A-44F9-B208-30290279CFD7}" destId="{B23DDC15-2234-4BCD-A98C-820AE1E70202}" srcOrd="0" destOrd="0" presId="urn:microsoft.com/office/officeart/2005/8/layout/vList5"/>
    <dgm:cxn modelId="{A4CBD653-8C0C-4414-AEC3-FE2C44BE2C51}" type="presParOf" srcId="{ADCD7BE2-DA9A-44F9-B208-30290279CFD7}" destId="{918D9793-ACC9-48B5-8442-AF9D83453DF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6EFB99-1D04-447C-848E-8B7B3EC4D07C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8DF1B1C-A51A-4BA9-920A-FCBD5811B099}">
      <dgm:prSet phldrT="[Text]"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Develop aims / charter</a:t>
          </a:r>
        </a:p>
      </dgm:t>
    </dgm:pt>
    <dgm:pt modelId="{2AABE602-43FC-4CA4-8DA4-F1DD56BB66A3}" type="parTrans" cxnId="{B637777C-3E6F-467B-BD10-5EAAC2C2B43E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CB277341-2F7B-4530-BD0B-8D33D6A91AC6}" type="sibTrans" cxnId="{B637777C-3E6F-467B-BD10-5EAAC2C2B43E}">
      <dgm:prSet custT="1"/>
      <dgm:spPr/>
      <dgm:t>
        <a:bodyPr/>
        <a:lstStyle/>
        <a:p>
          <a:endParaRPr lang="en-US" sz="14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862035C9-F113-4F33-9280-BCBBE4B436C2}">
      <dgm:prSet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Manage a session</a:t>
          </a:r>
        </a:p>
      </dgm:t>
    </dgm:pt>
    <dgm:pt modelId="{08F61231-791D-498F-9F9B-3EBAB5E95745}" type="parTrans" cxnId="{3D38F3B5-7A03-49B1-A10E-DEF9E8F50866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06A3E0B-0208-41E4-A1E6-4C759256E7DB}" type="sibTrans" cxnId="{3D38F3B5-7A03-49B1-A10E-DEF9E8F50866}">
      <dgm:prSet custT="1"/>
      <dgm:spPr/>
      <dgm:t>
        <a:bodyPr/>
        <a:lstStyle/>
        <a:p>
          <a:endParaRPr lang="en-US" sz="14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CF5DC51D-07C0-41F0-B844-6E6C0A5B66E4}">
      <dgm:prSet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Log steps of tester</a:t>
          </a:r>
        </a:p>
      </dgm:t>
    </dgm:pt>
    <dgm:pt modelId="{A71C5F78-331F-42BA-B6D8-C4B5FD3504C4}" type="parTrans" cxnId="{D938A5E3-C4B2-4256-BA66-70690D16B775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83AC4747-8C30-4E9F-8E44-ABAD89FC90A6}" type="sibTrans" cxnId="{D938A5E3-C4B2-4256-BA66-70690D16B775}">
      <dgm:prSet custT="1"/>
      <dgm:spPr/>
      <dgm:t>
        <a:bodyPr/>
        <a:lstStyle/>
        <a:p>
          <a:endParaRPr lang="en-US" sz="14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743169EF-186F-4E3A-9238-4A9E083BCACF}">
      <dgm:prSet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Record application response</a:t>
          </a:r>
        </a:p>
      </dgm:t>
    </dgm:pt>
    <dgm:pt modelId="{46758067-4E25-44B6-8408-A6DE9D8AC5CF}" type="parTrans" cxnId="{E88992EC-9C9B-41BA-ADB6-F91DD81DA6EB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AF19092-E1C4-499C-97DB-CBED43161ED5}" type="sibTrans" cxnId="{E88992EC-9C9B-41BA-ADB6-F91DD81DA6EB}">
      <dgm:prSet custT="1"/>
      <dgm:spPr/>
      <dgm:t>
        <a:bodyPr/>
        <a:lstStyle/>
        <a:p>
          <a:endParaRPr lang="en-US" sz="14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05F4327-1E42-4CB5-8FEE-53B2D0D919B4}">
      <dgm:prSet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Communicate with developers</a:t>
          </a:r>
        </a:p>
      </dgm:t>
    </dgm:pt>
    <dgm:pt modelId="{254183DB-1DF2-4D13-BBCB-D45F72AE37A4}" type="parTrans" cxnId="{95A29DA4-4EFE-4A92-9115-A0A4E358EAA0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B7F80A33-2465-4C0B-8714-68C4C561F0EE}" type="sibTrans" cxnId="{95A29DA4-4EFE-4A92-9115-A0A4E358EAA0}">
      <dgm:prSet custT="1"/>
      <dgm:spPr/>
      <dgm:t>
        <a:bodyPr/>
        <a:lstStyle/>
        <a:p>
          <a:endParaRPr lang="en-US" sz="14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7B8B73DF-AA40-44C0-9454-9170BC4AC8AE}">
      <dgm:prSet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Get feedback to inform future testing</a:t>
          </a:r>
        </a:p>
      </dgm:t>
    </dgm:pt>
    <dgm:pt modelId="{17FF40AA-A02A-4079-95D5-325E124027A3}" type="parTrans" cxnId="{866C7014-17A9-4B47-95DD-F83E860EAEB8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22AC34D-1E7A-4CB4-A811-8011BC7AC4AB}" type="sibTrans" cxnId="{866C7014-17A9-4B47-95DD-F83E860EAEB8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66F2AD4A-218A-40C6-B46C-7C95637D6541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New exploratory test case type</a:t>
          </a:r>
        </a:p>
      </dgm:t>
    </dgm:pt>
    <dgm:pt modelId="{19A1A5EB-8837-40C3-BD61-C73FFB669C3F}" type="parTrans" cxnId="{D82A6936-429B-45DE-BD86-4DF299F4D1FB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4DD49FC1-6318-44E7-B809-2237762F1A7F}" type="sibTrans" cxnId="{D82A6936-429B-45DE-BD86-4DF299F4D1FB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5E7A7823-DAC5-4BE0-B05E-F8A8524B8FFF}">
      <dgm:prSet custT="1"/>
      <dgm:spPr/>
      <dgm:t>
        <a:bodyPr/>
        <a:lstStyle/>
        <a:p>
          <a:pPr>
            <a:buNone/>
          </a:pP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On-the-fly editing (</a:t>
          </a:r>
          <a:r>
            <a:rPr lang="en-US" sz="1600" dirty="0" err="1">
              <a:latin typeface="Kanit" panose="00000500000000000000" pitchFamily="2" charset="-34"/>
              <a:cs typeface="Kanit" panose="00000500000000000000" pitchFamily="2" charset="-34"/>
            </a:rPr>
            <a:t>inc</a:t>
          </a: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 adding/removing test steps)</a:t>
          </a:r>
        </a:p>
      </dgm:t>
    </dgm:pt>
    <dgm:pt modelId="{196ACACB-D56B-4AC1-B31C-A697DCFB1F6A}" type="parTrans" cxnId="{0A27B7CD-00EB-4542-8E21-1AF71AFCC1CF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6C94972F-BF5B-45B8-BC37-A15F3DB2D624}" type="sibTrans" cxnId="{0A27B7CD-00EB-4542-8E21-1AF71AFCC1CF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466DCB19-6704-4B52-86C6-53240ECC74F3}">
      <dgm:prSet custT="1"/>
      <dgm:spPr/>
      <dgm:t>
        <a:bodyPr/>
        <a:lstStyle/>
        <a:p>
          <a:pPr>
            <a:buNone/>
          </a:pP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Rich-text editing and great screenshot capture</a:t>
          </a:r>
        </a:p>
      </dgm:t>
    </dgm:pt>
    <dgm:pt modelId="{05618A4C-A6B7-4EF7-AC8B-B785A0E12F3E}" type="parTrans" cxnId="{3E7E645B-28BA-4280-B303-257A237A9476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D33A1DED-87FD-4974-97E1-5A7EB89322D7}" type="sibTrans" cxnId="{3E7E645B-28BA-4280-B303-257A237A9476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C8FC31F3-CED9-4F94-BBEF-A801577473BB}">
      <dgm:prSet custT="1"/>
      <dgm:spPr/>
      <dgm:t>
        <a:bodyPr/>
        <a:lstStyle/>
        <a:p>
          <a:pPr>
            <a:buNone/>
          </a:pP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A simple way to log multiple discoveries from a single test step</a:t>
          </a:r>
        </a:p>
      </dgm:t>
    </dgm:pt>
    <dgm:pt modelId="{53E6D00B-D6C7-4A97-BB75-AA74E23A5BF7}" type="parTrans" cxnId="{C1733C88-46CE-4EE2-B56B-D2061A6FDA02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457F5AD2-6234-4CB7-B603-C2BBF76169D0}" type="sibTrans" cxnId="{C1733C88-46CE-4EE2-B56B-D2061A6FDA02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E423A54A-24F7-4A0D-93C3-315E16A4899A}">
      <dgm:prSet custT="1"/>
      <dgm:spPr/>
      <dgm:t>
        <a:bodyPr/>
        <a:lstStyle/>
        <a:p>
          <a:pPr>
            <a:buNone/>
          </a:pP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Help the tester track the latest on their different discoveries</a:t>
          </a:r>
        </a:p>
      </dgm:t>
    </dgm:pt>
    <dgm:pt modelId="{C31439D4-1D7E-41BF-AB69-D945634398A3}" type="parTrans" cxnId="{EF03C0F1-4C1C-4F44-A0D0-24AC2884D4A3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2EAEA420-C444-4BF0-A6B2-D0162227EF04}" type="sibTrans" cxnId="{EF03C0F1-4C1C-4F44-A0D0-24AC2884D4A3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7CA6B913-9B3F-4F91-B849-29717B2B290B}">
      <dgm:prSet custT="1"/>
      <dgm:spPr/>
      <dgm:t>
        <a:bodyPr/>
        <a:lstStyle/>
        <a:p>
          <a:pPr>
            <a:buNone/>
          </a:pPr>
          <a:r>
            <a:rPr lang="en-US" sz="1600">
              <a:latin typeface="Kanit" panose="00000500000000000000" pitchFamily="2" charset="-34"/>
              <a:cs typeface="Kanit" panose="00000500000000000000" pitchFamily="2" charset="-34"/>
            </a:rPr>
            <a:t>Dedicated exploratory testing experience for execution of a single exploratory test case</a:t>
          </a:r>
          <a:endParaRPr lang="en-US" sz="1600" dirty="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BBEF3CB3-1A14-4C46-8948-FE6B1805A148}" type="parTrans" cxnId="{5C94DA0F-C843-4360-84FB-0B6446605A8F}">
      <dgm:prSet/>
      <dgm:spPr/>
      <dgm:t>
        <a:bodyPr/>
        <a:lstStyle/>
        <a:p>
          <a:endParaRPr lang="en-US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3FD10A4-90F9-4D3C-A5E3-4847274DC80A}" type="sibTrans" cxnId="{5C94DA0F-C843-4360-84FB-0B6446605A8F}">
      <dgm:prSet/>
      <dgm:spPr/>
      <dgm:t>
        <a:bodyPr/>
        <a:lstStyle/>
        <a:p>
          <a:endParaRPr lang="en-US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576769F1-E412-4BDA-BA08-E020EB1F78B6}" type="pres">
      <dgm:prSet presAssocID="{CF6EFB99-1D04-447C-848E-8B7B3EC4D07C}" presName="Name0" presStyleCnt="0">
        <dgm:presLayoutVars>
          <dgm:dir/>
          <dgm:animLvl val="lvl"/>
          <dgm:resizeHandles val="exact"/>
        </dgm:presLayoutVars>
      </dgm:prSet>
      <dgm:spPr/>
    </dgm:pt>
    <dgm:pt modelId="{8DD5793D-D499-47A6-B53E-84739F4008BC}" type="pres">
      <dgm:prSet presAssocID="{98DF1B1C-A51A-4BA9-920A-FCBD5811B099}" presName="linNode" presStyleCnt="0"/>
      <dgm:spPr/>
    </dgm:pt>
    <dgm:pt modelId="{25F1EE38-E668-4A23-849B-C3CDF3B29C68}" type="pres">
      <dgm:prSet presAssocID="{98DF1B1C-A51A-4BA9-920A-FCBD5811B099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9D5FD26A-26A9-40FD-AF22-C2BBE2049FBF}" type="pres">
      <dgm:prSet presAssocID="{98DF1B1C-A51A-4BA9-920A-FCBD5811B099}" presName="descendantText" presStyleLbl="alignAccFollowNode1" presStyleIdx="0" presStyleCnt="6">
        <dgm:presLayoutVars>
          <dgm:bulletEnabled val="1"/>
        </dgm:presLayoutVars>
      </dgm:prSet>
      <dgm:spPr/>
    </dgm:pt>
    <dgm:pt modelId="{0BE51A7D-8EE1-412C-B1CD-659C577D5AC6}" type="pres">
      <dgm:prSet presAssocID="{CB277341-2F7B-4530-BD0B-8D33D6A91AC6}" presName="sp" presStyleCnt="0"/>
      <dgm:spPr/>
    </dgm:pt>
    <dgm:pt modelId="{D8095C5B-EE6B-4047-9119-7FC52D6DF937}" type="pres">
      <dgm:prSet presAssocID="{862035C9-F113-4F33-9280-BCBBE4B436C2}" presName="linNode" presStyleCnt="0"/>
      <dgm:spPr/>
    </dgm:pt>
    <dgm:pt modelId="{8F1818A4-0A5F-458C-BF71-E27CF43C29FA}" type="pres">
      <dgm:prSet presAssocID="{862035C9-F113-4F33-9280-BCBBE4B436C2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93AC91BD-C076-48A6-83DA-DAA646DF00DC}" type="pres">
      <dgm:prSet presAssocID="{862035C9-F113-4F33-9280-BCBBE4B436C2}" presName="descendantText" presStyleLbl="alignAccFollowNode1" presStyleIdx="1" presStyleCnt="6">
        <dgm:presLayoutVars>
          <dgm:bulletEnabled val="1"/>
        </dgm:presLayoutVars>
      </dgm:prSet>
      <dgm:spPr/>
    </dgm:pt>
    <dgm:pt modelId="{FF154AD9-2444-4C6B-9AE4-CC5F0CEA0E89}" type="pres">
      <dgm:prSet presAssocID="{F06A3E0B-0208-41E4-A1E6-4C759256E7DB}" presName="sp" presStyleCnt="0"/>
      <dgm:spPr/>
    </dgm:pt>
    <dgm:pt modelId="{1B9B0CD9-B11F-46D4-ABF7-89A5115D4A3D}" type="pres">
      <dgm:prSet presAssocID="{CF5DC51D-07C0-41F0-B844-6E6C0A5B66E4}" presName="linNode" presStyleCnt="0"/>
      <dgm:spPr/>
    </dgm:pt>
    <dgm:pt modelId="{264B58E3-11FC-4C08-AC55-9BE4C00BF4DC}" type="pres">
      <dgm:prSet presAssocID="{CF5DC51D-07C0-41F0-B844-6E6C0A5B66E4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DB943FD1-564D-4D1D-8E1F-11D3F52401B2}" type="pres">
      <dgm:prSet presAssocID="{CF5DC51D-07C0-41F0-B844-6E6C0A5B66E4}" presName="descendantText" presStyleLbl="alignAccFollowNode1" presStyleIdx="2" presStyleCnt="6">
        <dgm:presLayoutVars>
          <dgm:bulletEnabled val="1"/>
        </dgm:presLayoutVars>
      </dgm:prSet>
      <dgm:spPr/>
    </dgm:pt>
    <dgm:pt modelId="{03582148-BF5C-4137-95DE-49C7FCB69F27}" type="pres">
      <dgm:prSet presAssocID="{83AC4747-8C30-4E9F-8E44-ABAD89FC90A6}" presName="sp" presStyleCnt="0"/>
      <dgm:spPr/>
    </dgm:pt>
    <dgm:pt modelId="{9E19BAB3-0FCA-4265-B907-3C7564BA174D}" type="pres">
      <dgm:prSet presAssocID="{743169EF-186F-4E3A-9238-4A9E083BCACF}" presName="linNode" presStyleCnt="0"/>
      <dgm:spPr/>
    </dgm:pt>
    <dgm:pt modelId="{5DE57AAD-E432-418C-98FA-6BDBD8517A50}" type="pres">
      <dgm:prSet presAssocID="{743169EF-186F-4E3A-9238-4A9E083BCACF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49A08325-7F8E-4B56-94D1-7E8B2BF6E605}" type="pres">
      <dgm:prSet presAssocID="{743169EF-186F-4E3A-9238-4A9E083BCACF}" presName="descendantText" presStyleLbl="alignAccFollowNode1" presStyleIdx="3" presStyleCnt="6">
        <dgm:presLayoutVars>
          <dgm:bulletEnabled val="1"/>
        </dgm:presLayoutVars>
      </dgm:prSet>
      <dgm:spPr/>
    </dgm:pt>
    <dgm:pt modelId="{A198B147-85DD-4F52-B86A-47191343EF86}" type="pres">
      <dgm:prSet presAssocID="{FAF19092-E1C4-499C-97DB-CBED43161ED5}" presName="sp" presStyleCnt="0"/>
      <dgm:spPr/>
    </dgm:pt>
    <dgm:pt modelId="{675EC9B1-EF3F-4AFE-B3A0-FB96A6767B8B}" type="pres">
      <dgm:prSet presAssocID="{F05F4327-1E42-4CB5-8FEE-53B2D0D919B4}" presName="linNode" presStyleCnt="0"/>
      <dgm:spPr/>
    </dgm:pt>
    <dgm:pt modelId="{C7C02428-8B5D-4CC4-8EE6-941CFB5AB5EC}" type="pres">
      <dgm:prSet presAssocID="{F05F4327-1E42-4CB5-8FEE-53B2D0D919B4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7C6A17DC-4A2F-478C-AA56-0EB221FDC34E}" type="pres">
      <dgm:prSet presAssocID="{F05F4327-1E42-4CB5-8FEE-53B2D0D919B4}" presName="descendantText" presStyleLbl="alignAccFollowNode1" presStyleIdx="4" presStyleCnt="6">
        <dgm:presLayoutVars>
          <dgm:bulletEnabled val="1"/>
        </dgm:presLayoutVars>
      </dgm:prSet>
      <dgm:spPr/>
    </dgm:pt>
    <dgm:pt modelId="{7D1946EB-46B2-44D9-8E8B-8D3D1D04FF27}" type="pres">
      <dgm:prSet presAssocID="{B7F80A33-2465-4C0B-8714-68C4C561F0EE}" presName="sp" presStyleCnt="0"/>
      <dgm:spPr/>
    </dgm:pt>
    <dgm:pt modelId="{ADCD7BE2-DA9A-44F9-B208-30290279CFD7}" type="pres">
      <dgm:prSet presAssocID="{7B8B73DF-AA40-44C0-9454-9170BC4AC8AE}" presName="linNode" presStyleCnt="0"/>
      <dgm:spPr/>
    </dgm:pt>
    <dgm:pt modelId="{B23DDC15-2234-4BCD-A98C-820AE1E70202}" type="pres">
      <dgm:prSet presAssocID="{7B8B73DF-AA40-44C0-9454-9170BC4AC8AE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918D9793-ACC9-48B5-8442-AF9D83453DF4}" type="pres">
      <dgm:prSet presAssocID="{7B8B73DF-AA40-44C0-9454-9170BC4AC8AE}" presName="descendantText" presStyleLbl="alignAccFollowNode1" presStyleIdx="5" presStyleCnt="6">
        <dgm:presLayoutVars>
          <dgm:bulletEnabled val="1"/>
        </dgm:presLayoutVars>
      </dgm:prSet>
      <dgm:spPr/>
    </dgm:pt>
  </dgm:ptLst>
  <dgm:cxnLst>
    <dgm:cxn modelId="{5C94DA0F-C843-4360-84FB-0B6446605A8F}" srcId="{862035C9-F113-4F33-9280-BCBBE4B436C2}" destId="{7CA6B913-9B3F-4F91-B849-29717B2B290B}" srcOrd="0" destOrd="0" parTransId="{BBEF3CB3-1A14-4C46-8948-FE6B1805A148}" sibTransId="{F3FD10A4-90F9-4D3C-A5E3-4847274DC80A}"/>
    <dgm:cxn modelId="{866C7014-17A9-4B47-95DD-F83E860EAEB8}" srcId="{CF6EFB99-1D04-447C-848E-8B7B3EC4D07C}" destId="{7B8B73DF-AA40-44C0-9454-9170BC4AC8AE}" srcOrd="5" destOrd="0" parTransId="{17FF40AA-A02A-4079-95D5-325E124027A3}" sibTransId="{F22AC34D-1E7A-4CB4-A811-8011BC7AC4AB}"/>
    <dgm:cxn modelId="{3E96F214-80BE-496A-9028-8323FF1E364E}" type="presOf" srcId="{66F2AD4A-218A-40C6-B46C-7C95637D6541}" destId="{9D5FD26A-26A9-40FD-AF22-C2BBE2049FBF}" srcOrd="0" destOrd="0" presId="urn:microsoft.com/office/officeart/2005/8/layout/vList5"/>
    <dgm:cxn modelId="{9086E630-2714-4FEE-BB7B-9B27840899FD}" type="presOf" srcId="{743169EF-186F-4E3A-9238-4A9E083BCACF}" destId="{5DE57AAD-E432-418C-98FA-6BDBD8517A50}" srcOrd="0" destOrd="0" presId="urn:microsoft.com/office/officeart/2005/8/layout/vList5"/>
    <dgm:cxn modelId="{D82A6936-429B-45DE-BD86-4DF299F4D1FB}" srcId="{98DF1B1C-A51A-4BA9-920A-FCBD5811B099}" destId="{66F2AD4A-218A-40C6-B46C-7C95637D6541}" srcOrd="0" destOrd="0" parTransId="{19A1A5EB-8837-40C3-BD61-C73FFB669C3F}" sibTransId="{4DD49FC1-6318-44E7-B809-2237762F1A7F}"/>
    <dgm:cxn modelId="{60AFE036-3F19-4C11-92BF-AEAFDE8822AF}" type="presOf" srcId="{E423A54A-24F7-4A0D-93C3-315E16A4899A}" destId="{918D9793-ACC9-48B5-8442-AF9D83453DF4}" srcOrd="0" destOrd="0" presId="urn:microsoft.com/office/officeart/2005/8/layout/vList5"/>
    <dgm:cxn modelId="{3E7E645B-28BA-4280-B303-257A237A9476}" srcId="{743169EF-186F-4E3A-9238-4A9E083BCACF}" destId="{466DCB19-6704-4B52-86C6-53240ECC74F3}" srcOrd="0" destOrd="0" parTransId="{05618A4C-A6B7-4EF7-AC8B-B785A0E12F3E}" sibTransId="{D33A1DED-87FD-4974-97E1-5A7EB89322D7}"/>
    <dgm:cxn modelId="{E6C34467-01CE-469C-9809-372633B99C80}" type="presOf" srcId="{CF6EFB99-1D04-447C-848E-8B7B3EC4D07C}" destId="{576769F1-E412-4BDA-BA08-E020EB1F78B6}" srcOrd="0" destOrd="0" presId="urn:microsoft.com/office/officeart/2005/8/layout/vList5"/>
    <dgm:cxn modelId="{8B7B9A67-690A-4C98-B8EC-D5B4902375F8}" type="presOf" srcId="{466DCB19-6704-4B52-86C6-53240ECC74F3}" destId="{49A08325-7F8E-4B56-94D1-7E8B2BF6E605}" srcOrd="0" destOrd="0" presId="urn:microsoft.com/office/officeart/2005/8/layout/vList5"/>
    <dgm:cxn modelId="{28DBE073-826E-4E31-80AA-84BD17E46FDA}" type="presOf" srcId="{862035C9-F113-4F33-9280-BCBBE4B436C2}" destId="{8F1818A4-0A5F-458C-BF71-E27CF43C29FA}" srcOrd="0" destOrd="0" presId="urn:microsoft.com/office/officeart/2005/8/layout/vList5"/>
    <dgm:cxn modelId="{76562B78-E6D6-4B18-9422-42D3FB8FA301}" type="presOf" srcId="{7CA6B913-9B3F-4F91-B849-29717B2B290B}" destId="{93AC91BD-C076-48A6-83DA-DAA646DF00DC}" srcOrd="0" destOrd="0" presId="urn:microsoft.com/office/officeart/2005/8/layout/vList5"/>
    <dgm:cxn modelId="{9A196359-1E37-41DC-A5C7-6AB46DA4C733}" type="presOf" srcId="{CF5DC51D-07C0-41F0-B844-6E6C0A5B66E4}" destId="{264B58E3-11FC-4C08-AC55-9BE4C00BF4DC}" srcOrd="0" destOrd="0" presId="urn:microsoft.com/office/officeart/2005/8/layout/vList5"/>
    <dgm:cxn modelId="{B637777C-3E6F-467B-BD10-5EAAC2C2B43E}" srcId="{CF6EFB99-1D04-447C-848E-8B7B3EC4D07C}" destId="{98DF1B1C-A51A-4BA9-920A-FCBD5811B099}" srcOrd="0" destOrd="0" parTransId="{2AABE602-43FC-4CA4-8DA4-F1DD56BB66A3}" sibTransId="{CB277341-2F7B-4530-BD0B-8D33D6A91AC6}"/>
    <dgm:cxn modelId="{C1733C88-46CE-4EE2-B56B-D2061A6FDA02}" srcId="{F05F4327-1E42-4CB5-8FEE-53B2D0D919B4}" destId="{C8FC31F3-CED9-4F94-BBEF-A801577473BB}" srcOrd="0" destOrd="0" parTransId="{53E6D00B-D6C7-4A97-BB75-AA74E23A5BF7}" sibTransId="{457F5AD2-6234-4CB7-B603-C2BBF76169D0}"/>
    <dgm:cxn modelId="{5F1B9B8D-1684-4C06-A995-F659D1BF2998}" type="presOf" srcId="{C8FC31F3-CED9-4F94-BBEF-A801577473BB}" destId="{7C6A17DC-4A2F-478C-AA56-0EB221FDC34E}" srcOrd="0" destOrd="0" presId="urn:microsoft.com/office/officeart/2005/8/layout/vList5"/>
    <dgm:cxn modelId="{F746FE8E-BF35-457D-ADC8-37857CF253CB}" type="presOf" srcId="{98DF1B1C-A51A-4BA9-920A-FCBD5811B099}" destId="{25F1EE38-E668-4A23-849B-C3CDF3B29C68}" srcOrd="0" destOrd="0" presId="urn:microsoft.com/office/officeart/2005/8/layout/vList5"/>
    <dgm:cxn modelId="{4B3EA197-768A-4FFE-AACC-9BB9740EC2CC}" type="presOf" srcId="{F05F4327-1E42-4CB5-8FEE-53B2D0D919B4}" destId="{C7C02428-8B5D-4CC4-8EE6-941CFB5AB5EC}" srcOrd="0" destOrd="0" presId="urn:microsoft.com/office/officeart/2005/8/layout/vList5"/>
    <dgm:cxn modelId="{95A29DA4-4EFE-4A92-9115-A0A4E358EAA0}" srcId="{CF6EFB99-1D04-447C-848E-8B7B3EC4D07C}" destId="{F05F4327-1E42-4CB5-8FEE-53B2D0D919B4}" srcOrd="4" destOrd="0" parTransId="{254183DB-1DF2-4D13-BBCB-D45F72AE37A4}" sibTransId="{B7F80A33-2465-4C0B-8714-68C4C561F0EE}"/>
    <dgm:cxn modelId="{3D38F3B5-7A03-49B1-A10E-DEF9E8F50866}" srcId="{CF6EFB99-1D04-447C-848E-8B7B3EC4D07C}" destId="{862035C9-F113-4F33-9280-BCBBE4B436C2}" srcOrd="1" destOrd="0" parTransId="{08F61231-791D-498F-9F9B-3EBAB5E95745}" sibTransId="{F06A3E0B-0208-41E4-A1E6-4C759256E7DB}"/>
    <dgm:cxn modelId="{5E434DCC-A709-4643-9438-93DCEF75DB2A}" type="presOf" srcId="{7B8B73DF-AA40-44C0-9454-9170BC4AC8AE}" destId="{B23DDC15-2234-4BCD-A98C-820AE1E70202}" srcOrd="0" destOrd="0" presId="urn:microsoft.com/office/officeart/2005/8/layout/vList5"/>
    <dgm:cxn modelId="{0A27B7CD-00EB-4542-8E21-1AF71AFCC1CF}" srcId="{CF5DC51D-07C0-41F0-B844-6E6C0A5B66E4}" destId="{5E7A7823-DAC5-4BE0-B05E-F8A8524B8FFF}" srcOrd="0" destOrd="0" parTransId="{196ACACB-D56B-4AC1-B31C-A697DCFB1F6A}" sibTransId="{6C94972F-BF5B-45B8-BC37-A15F3DB2D624}"/>
    <dgm:cxn modelId="{7801F5D1-DC39-437C-B58F-60C0495458AD}" type="presOf" srcId="{5E7A7823-DAC5-4BE0-B05E-F8A8524B8FFF}" destId="{DB943FD1-564D-4D1D-8E1F-11D3F52401B2}" srcOrd="0" destOrd="0" presId="urn:microsoft.com/office/officeart/2005/8/layout/vList5"/>
    <dgm:cxn modelId="{D938A5E3-C4B2-4256-BA66-70690D16B775}" srcId="{CF6EFB99-1D04-447C-848E-8B7B3EC4D07C}" destId="{CF5DC51D-07C0-41F0-B844-6E6C0A5B66E4}" srcOrd="2" destOrd="0" parTransId="{A71C5F78-331F-42BA-B6D8-C4B5FD3504C4}" sibTransId="{83AC4747-8C30-4E9F-8E44-ABAD89FC90A6}"/>
    <dgm:cxn modelId="{E88992EC-9C9B-41BA-ADB6-F91DD81DA6EB}" srcId="{CF6EFB99-1D04-447C-848E-8B7B3EC4D07C}" destId="{743169EF-186F-4E3A-9238-4A9E083BCACF}" srcOrd="3" destOrd="0" parTransId="{46758067-4E25-44B6-8408-A6DE9D8AC5CF}" sibTransId="{FAF19092-E1C4-499C-97DB-CBED43161ED5}"/>
    <dgm:cxn modelId="{EF03C0F1-4C1C-4F44-A0D0-24AC2884D4A3}" srcId="{7B8B73DF-AA40-44C0-9454-9170BC4AC8AE}" destId="{E423A54A-24F7-4A0D-93C3-315E16A4899A}" srcOrd="0" destOrd="0" parTransId="{C31439D4-1D7E-41BF-AB69-D945634398A3}" sibTransId="{2EAEA420-C444-4BF0-A6B2-D0162227EF04}"/>
    <dgm:cxn modelId="{5B76A09E-181E-48A0-AC74-C111B7A92935}" type="presParOf" srcId="{576769F1-E412-4BDA-BA08-E020EB1F78B6}" destId="{8DD5793D-D499-47A6-B53E-84739F4008BC}" srcOrd="0" destOrd="0" presId="urn:microsoft.com/office/officeart/2005/8/layout/vList5"/>
    <dgm:cxn modelId="{AA8A63C5-927A-4A0C-9927-634E6E3BE4B2}" type="presParOf" srcId="{8DD5793D-D499-47A6-B53E-84739F4008BC}" destId="{25F1EE38-E668-4A23-849B-C3CDF3B29C68}" srcOrd="0" destOrd="0" presId="urn:microsoft.com/office/officeart/2005/8/layout/vList5"/>
    <dgm:cxn modelId="{DDABC755-0A6A-4116-AAA2-9AC31D7452A4}" type="presParOf" srcId="{8DD5793D-D499-47A6-B53E-84739F4008BC}" destId="{9D5FD26A-26A9-40FD-AF22-C2BBE2049FBF}" srcOrd="1" destOrd="0" presId="urn:microsoft.com/office/officeart/2005/8/layout/vList5"/>
    <dgm:cxn modelId="{4F892C79-6D8D-4192-9844-2CA00ACC796D}" type="presParOf" srcId="{576769F1-E412-4BDA-BA08-E020EB1F78B6}" destId="{0BE51A7D-8EE1-412C-B1CD-659C577D5AC6}" srcOrd="1" destOrd="0" presId="urn:microsoft.com/office/officeart/2005/8/layout/vList5"/>
    <dgm:cxn modelId="{2937D264-85B0-4984-9675-F036AB92D3BF}" type="presParOf" srcId="{576769F1-E412-4BDA-BA08-E020EB1F78B6}" destId="{D8095C5B-EE6B-4047-9119-7FC52D6DF937}" srcOrd="2" destOrd="0" presId="urn:microsoft.com/office/officeart/2005/8/layout/vList5"/>
    <dgm:cxn modelId="{15090700-865F-4D18-AB55-F7577775A667}" type="presParOf" srcId="{D8095C5B-EE6B-4047-9119-7FC52D6DF937}" destId="{8F1818A4-0A5F-458C-BF71-E27CF43C29FA}" srcOrd="0" destOrd="0" presId="urn:microsoft.com/office/officeart/2005/8/layout/vList5"/>
    <dgm:cxn modelId="{06013DB2-DA66-4390-A679-2BD2C4195F85}" type="presParOf" srcId="{D8095C5B-EE6B-4047-9119-7FC52D6DF937}" destId="{93AC91BD-C076-48A6-83DA-DAA646DF00DC}" srcOrd="1" destOrd="0" presId="urn:microsoft.com/office/officeart/2005/8/layout/vList5"/>
    <dgm:cxn modelId="{49601AE1-2291-4DB0-ABC2-FB3872999AD4}" type="presParOf" srcId="{576769F1-E412-4BDA-BA08-E020EB1F78B6}" destId="{FF154AD9-2444-4C6B-9AE4-CC5F0CEA0E89}" srcOrd="3" destOrd="0" presId="urn:microsoft.com/office/officeart/2005/8/layout/vList5"/>
    <dgm:cxn modelId="{A94058BE-6FBE-457E-8D2F-318189FB8450}" type="presParOf" srcId="{576769F1-E412-4BDA-BA08-E020EB1F78B6}" destId="{1B9B0CD9-B11F-46D4-ABF7-89A5115D4A3D}" srcOrd="4" destOrd="0" presId="urn:microsoft.com/office/officeart/2005/8/layout/vList5"/>
    <dgm:cxn modelId="{530EA4A2-1AC2-45C6-A121-1F54D44D8923}" type="presParOf" srcId="{1B9B0CD9-B11F-46D4-ABF7-89A5115D4A3D}" destId="{264B58E3-11FC-4C08-AC55-9BE4C00BF4DC}" srcOrd="0" destOrd="0" presId="urn:microsoft.com/office/officeart/2005/8/layout/vList5"/>
    <dgm:cxn modelId="{1D9BEBD7-AFF5-4D0B-A3CF-CB41E3D31277}" type="presParOf" srcId="{1B9B0CD9-B11F-46D4-ABF7-89A5115D4A3D}" destId="{DB943FD1-564D-4D1D-8E1F-11D3F52401B2}" srcOrd="1" destOrd="0" presId="urn:microsoft.com/office/officeart/2005/8/layout/vList5"/>
    <dgm:cxn modelId="{7A439556-C0F4-4E35-A52C-5FF6149ACFEF}" type="presParOf" srcId="{576769F1-E412-4BDA-BA08-E020EB1F78B6}" destId="{03582148-BF5C-4137-95DE-49C7FCB69F27}" srcOrd="5" destOrd="0" presId="urn:microsoft.com/office/officeart/2005/8/layout/vList5"/>
    <dgm:cxn modelId="{C513DE61-F6E8-4A9A-88C6-96E35AB8D693}" type="presParOf" srcId="{576769F1-E412-4BDA-BA08-E020EB1F78B6}" destId="{9E19BAB3-0FCA-4265-B907-3C7564BA174D}" srcOrd="6" destOrd="0" presId="urn:microsoft.com/office/officeart/2005/8/layout/vList5"/>
    <dgm:cxn modelId="{56B949DA-CE49-4F36-9969-EE4E6BD6E616}" type="presParOf" srcId="{9E19BAB3-0FCA-4265-B907-3C7564BA174D}" destId="{5DE57AAD-E432-418C-98FA-6BDBD8517A50}" srcOrd="0" destOrd="0" presId="urn:microsoft.com/office/officeart/2005/8/layout/vList5"/>
    <dgm:cxn modelId="{2119D83F-F6E4-499E-9385-0227A2274E3C}" type="presParOf" srcId="{9E19BAB3-0FCA-4265-B907-3C7564BA174D}" destId="{49A08325-7F8E-4B56-94D1-7E8B2BF6E605}" srcOrd="1" destOrd="0" presId="urn:microsoft.com/office/officeart/2005/8/layout/vList5"/>
    <dgm:cxn modelId="{34802CE8-A4D7-42B3-8956-894E369661EB}" type="presParOf" srcId="{576769F1-E412-4BDA-BA08-E020EB1F78B6}" destId="{A198B147-85DD-4F52-B86A-47191343EF86}" srcOrd="7" destOrd="0" presId="urn:microsoft.com/office/officeart/2005/8/layout/vList5"/>
    <dgm:cxn modelId="{5A88BECB-1B4E-4305-A44D-5FBB7D3FCBD4}" type="presParOf" srcId="{576769F1-E412-4BDA-BA08-E020EB1F78B6}" destId="{675EC9B1-EF3F-4AFE-B3A0-FB96A6767B8B}" srcOrd="8" destOrd="0" presId="urn:microsoft.com/office/officeart/2005/8/layout/vList5"/>
    <dgm:cxn modelId="{568B7D32-C13A-4B47-B606-07B582596FB0}" type="presParOf" srcId="{675EC9B1-EF3F-4AFE-B3A0-FB96A6767B8B}" destId="{C7C02428-8B5D-4CC4-8EE6-941CFB5AB5EC}" srcOrd="0" destOrd="0" presId="urn:microsoft.com/office/officeart/2005/8/layout/vList5"/>
    <dgm:cxn modelId="{DC2861AD-3565-4AB5-AF8D-92B1B228C704}" type="presParOf" srcId="{675EC9B1-EF3F-4AFE-B3A0-FB96A6767B8B}" destId="{7C6A17DC-4A2F-478C-AA56-0EB221FDC34E}" srcOrd="1" destOrd="0" presId="urn:microsoft.com/office/officeart/2005/8/layout/vList5"/>
    <dgm:cxn modelId="{E49D4E14-182F-4627-9655-7FCD86F7E5BB}" type="presParOf" srcId="{576769F1-E412-4BDA-BA08-E020EB1F78B6}" destId="{7D1946EB-46B2-44D9-8E8B-8D3D1D04FF27}" srcOrd="9" destOrd="0" presId="urn:microsoft.com/office/officeart/2005/8/layout/vList5"/>
    <dgm:cxn modelId="{F30EF94C-C99C-4FFD-99FA-9A90774CC5C0}" type="presParOf" srcId="{576769F1-E412-4BDA-BA08-E020EB1F78B6}" destId="{ADCD7BE2-DA9A-44F9-B208-30290279CFD7}" srcOrd="10" destOrd="0" presId="urn:microsoft.com/office/officeart/2005/8/layout/vList5"/>
    <dgm:cxn modelId="{4540769B-72F3-4765-B845-BE0B0C91508D}" type="presParOf" srcId="{ADCD7BE2-DA9A-44F9-B208-30290279CFD7}" destId="{B23DDC15-2234-4BCD-A98C-820AE1E70202}" srcOrd="0" destOrd="0" presId="urn:microsoft.com/office/officeart/2005/8/layout/vList5"/>
    <dgm:cxn modelId="{A4CBD653-8C0C-4414-AEC3-FE2C44BE2C51}" type="presParOf" srcId="{ADCD7BE2-DA9A-44F9-B208-30290279CFD7}" destId="{918D9793-ACC9-48B5-8442-AF9D83453DF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6EFB99-1D04-447C-848E-8B7B3EC4D07C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8DF1B1C-A51A-4BA9-920A-FCBD5811B099}">
      <dgm:prSet phldrT="[Text]"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Develop aims / charter</a:t>
          </a:r>
        </a:p>
      </dgm:t>
    </dgm:pt>
    <dgm:pt modelId="{2AABE602-43FC-4CA4-8DA4-F1DD56BB66A3}" type="parTrans" cxnId="{B637777C-3E6F-467B-BD10-5EAAC2C2B43E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CB277341-2F7B-4530-BD0B-8D33D6A91AC6}" type="sibTrans" cxnId="{B637777C-3E6F-467B-BD10-5EAAC2C2B43E}">
      <dgm:prSet custT="1"/>
      <dgm:spPr/>
      <dgm:t>
        <a:bodyPr/>
        <a:lstStyle/>
        <a:p>
          <a:endParaRPr lang="en-US" sz="14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862035C9-F113-4F33-9280-BCBBE4B436C2}">
      <dgm:prSet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Manage a session</a:t>
          </a:r>
        </a:p>
      </dgm:t>
    </dgm:pt>
    <dgm:pt modelId="{08F61231-791D-498F-9F9B-3EBAB5E95745}" type="parTrans" cxnId="{3D38F3B5-7A03-49B1-A10E-DEF9E8F50866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06A3E0B-0208-41E4-A1E6-4C759256E7DB}" type="sibTrans" cxnId="{3D38F3B5-7A03-49B1-A10E-DEF9E8F50866}">
      <dgm:prSet custT="1"/>
      <dgm:spPr/>
      <dgm:t>
        <a:bodyPr/>
        <a:lstStyle/>
        <a:p>
          <a:endParaRPr lang="en-US" sz="14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CF5DC51D-07C0-41F0-B844-6E6C0A5B66E4}">
      <dgm:prSet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Log steps of tester</a:t>
          </a:r>
        </a:p>
      </dgm:t>
    </dgm:pt>
    <dgm:pt modelId="{A71C5F78-331F-42BA-B6D8-C4B5FD3504C4}" type="parTrans" cxnId="{D938A5E3-C4B2-4256-BA66-70690D16B775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83AC4747-8C30-4E9F-8E44-ABAD89FC90A6}" type="sibTrans" cxnId="{D938A5E3-C4B2-4256-BA66-70690D16B775}">
      <dgm:prSet custT="1"/>
      <dgm:spPr/>
      <dgm:t>
        <a:bodyPr/>
        <a:lstStyle/>
        <a:p>
          <a:endParaRPr lang="en-US" sz="14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743169EF-186F-4E3A-9238-4A9E083BCACF}">
      <dgm:prSet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Record application response</a:t>
          </a:r>
        </a:p>
      </dgm:t>
    </dgm:pt>
    <dgm:pt modelId="{46758067-4E25-44B6-8408-A6DE9D8AC5CF}" type="parTrans" cxnId="{E88992EC-9C9B-41BA-ADB6-F91DD81DA6EB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AF19092-E1C4-499C-97DB-CBED43161ED5}" type="sibTrans" cxnId="{E88992EC-9C9B-41BA-ADB6-F91DD81DA6EB}">
      <dgm:prSet custT="1"/>
      <dgm:spPr/>
      <dgm:t>
        <a:bodyPr/>
        <a:lstStyle/>
        <a:p>
          <a:endParaRPr lang="en-US" sz="14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05F4327-1E42-4CB5-8FEE-53B2D0D919B4}">
      <dgm:prSet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Communicate with developers</a:t>
          </a:r>
        </a:p>
      </dgm:t>
    </dgm:pt>
    <dgm:pt modelId="{254183DB-1DF2-4D13-BBCB-D45F72AE37A4}" type="parTrans" cxnId="{95A29DA4-4EFE-4A92-9115-A0A4E358EAA0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B7F80A33-2465-4C0B-8714-68C4C561F0EE}" type="sibTrans" cxnId="{95A29DA4-4EFE-4A92-9115-A0A4E358EAA0}">
      <dgm:prSet custT="1"/>
      <dgm:spPr/>
      <dgm:t>
        <a:bodyPr/>
        <a:lstStyle/>
        <a:p>
          <a:endParaRPr lang="en-US" sz="14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7B8B73DF-AA40-44C0-9454-9170BC4AC8AE}">
      <dgm:prSet custT="1"/>
      <dgm:spPr/>
      <dgm:t>
        <a:bodyPr/>
        <a:lstStyle/>
        <a:p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Get feedback to inform future testing</a:t>
          </a:r>
        </a:p>
      </dgm:t>
    </dgm:pt>
    <dgm:pt modelId="{17FF40AA-A02A-4079-95D5-325E124027A3}" type="parTrans" cxnId="{866C7014-17A9-4B47-95DD-F83E860EAEB8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22AC34D-1E7A-4CB4-A811-8011BC7AC4AB}" type="sibTrans" cxnId="{866C7014-17A9-4B47-95DD-F83E860EAEB8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66F2AD4A-218A-40C6-B46C-7C95637D6541}">
      <dgm:prSet phldrT="[Text]" custT="1"/>
      <dgm:spPr/>
      <dgm:t>
        <a:bodyPr/>
        <a:lstStyle/>
        <a:p>
          <a:pPr>
            <a:buNone/>
          </a:pP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Change internal nomenclature to reflect exploratory testing terminology</a:t>
          </a:r>
        </a:p>
      </dgm:t>
    </dgm:pt>
    <dgm:pt modelId="{19A1A5EB-8837-40C3-BD61-C73FFB669C3F}" type="parTrans" cxnId="{D82A6936-429B-45DE-BD86-4DF299F4D1FB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4DD49FC1-6318-44E7-B809-2237762F1A7F}" type="sibTrans" cxnId="{D82A6936-429B-45DE-BD86-4DF299F4D1FB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5E7A7823-DAC5-4BE0-B05E-F8A8524B8FFF}">
      <dgm:prSet custT="1"/>
      <dgm:spPr/>
      <dgm:t>
        <a:bodyPr/>
        <a:lstStyle/>
        <a:p>
          <a:pPr>
            <a:buNone/>
          </a:pP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Integrate with tools like mind-maps for capturing a testing session</a:t>
          </a:r>
        </a:p>
      </dgm:t>
    </dgm:pt>
    <dgm:pt modelId="{196ACACB-D56B-4AC1-B31C-A697DCFB1F6A}" type="parTrans" cxnId="{0A27B7CD-00EB-4542-8E21-1AF71AFCC1CF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6C94972F-BF5B-45B8-BC37-A15F3DB2D624}" type="sibTrans" cxnId="{0A27B7CD-00EB-4542-8E21-1AF71AFCC1CF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466DCB19-6704-4B52-86C6-53240ECC74F3}">
      <dgm:prSet custT="1"/>
      <dgm:spPr/>
      <dgm:t>
        <a:bodyPr/>
        <a:lstStyle/>
        <a:p>
          <a:pPr>
            <a:buNone/>
          </a:pP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Record additional activity during testing (beyond screenshots)</a:t>
          </a:r>
        </a:p>
      </dgm:t>
    </dgm:pt>
    <dgm:pt modelId="{05618A4C-A6B7-4EF7-AC8B-B785A0E12F3E}" type="parTrans" cxnId="{3E7E645B-28BA-4280-B303-257A237A9476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D33A1DED-87FD-4974-97E1-5A7EB89322D7}" type="sibTrans" cxnId="{3E7E645B-28BA-4280-B303-257A237A9476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C8FC31F3-CED9-4F94-BBEF-A801577473BB}">
      <dgm:prSet custT="1"/>
      <dgm:spPr/>
      <dgm:t>
        <a:bodyPr/>
        <a:lstStyle/>
        <a:p>
          <a:pPr>
            <a:buNone/>
          </a:pP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Further integrations with internal IM</a:t>
          </a:r>
        </a:p>
      </dgm:t>
    </dgm:pt>
    <dgm:pt modelId="{53E6D00B-D6C7-4A97-BB75-AA74E23A5BF7}" type="parTrans" cxnId="{C1733C88-46CE-4EE2-B56B-D2061A6FDA02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457F5AD2-6234-4CB7-B603-C2BBF76169D0}" type="sibTrans" cxnId="{C1733C88-46CE-4EE2-B56B-D2061A6FDA02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E423A54A-24F7-4A0D-93C3-315E16A4899A}">
      <dgm:prSet custT="1"/>
      <dgm:spPr/>
      <dgm:t>
        <a:bodyPr/>
        <a:lstStyle/>
        <a:p>
          <a:pPr>
            <a:buNone/>
          </a:pP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Improve notifications, offering more options and </a:t>
          </a:r>
        </a:p>
      </dgm:t>
    </dgm:pt>
    <dgm:pt modelId="{C31439D4-1D7E-41BF-AB69-D945634398A3}" type="parTrans" cxnId="{EF03C0F1-4C1C-4F44-A0D0-24AC2884D4A3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2EAEA420-C444-4BF0-A6B2-D0162227EF04}" type="sibTrans" cxnId="{EF03C0F1-4C1C-4F44-A0D0-24AC2884D4A3}">
      <dgm:prSet/>
      <dgm:spPr/>
      <dgm:t>
        <a:bodyPr/>
        <a:lstStyle/>
        <a:p>
          <a:endParaRPr lang="en-US" sz="20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9F9CDA20-EEAA-4457-86C6-D6B9AE0CBF55}">
      <dgm:prSet custT="1"/>
      <dgm:spPr/>
      <dgm:t>
        <a:bodyPr/>
        <a:lstStyle/>
        <a:p>
          <a:pPr>
            <a:buNone/>
          </a:pPr>
          <a:r>
            <a:rPr lang="en-US" sz="1600" dirty="0">
              <a:latin typeface="Kanit" panose="00000500000000000000" pitchFamily="2" charset="-34"/>
              <a:cs typeface="Kanit" panose="00000500000000000000" pitchFamily="2" charset="-34"/>
            </a:rPr>
            <a:t>Running an exploratory test set (an exploratory test case within a test set could be available for regression testing in 5.3)</a:t>
          </a:r>
        </a:p>
      </dgm:t>
    </dgm:pt>
    <dgm:pt modelId="{8F51BE46-7E8D-4D47-849A-9476C49950B3}" type="parTrans" cxnId="{0F8B738C-A654-49C0-93EA-4053202A39B6}">
      <dgm:prSet/>
      <dgm:spPr/>
      <dgm:t>
        <a:bodyPr/>
        <a:lstStyle/>
        <a:p>
          <a:endParaRPr lang="en-US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D9332343-F613-4053-8168-47A17D095F6A}" type="sibTrans" cxnId="{0F8B738C-A654-49C0-93EA-4053202A39B6}">
      <dgm:prSet/>
      <dgm:spPr/>
      <dgm:t>
        <a:bodyPr/>
        <a:lstStyle/>
        <a:p>
          <a:endParaRPr lang="en-US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576769F1-E412-4BDA-BA08-E020EB1F78B6}" type="pres">
      <dgm:prSet presAssocID="{CF6EFB99-1D04-447C-848E-8B7B3EC4D07C}" presName="Name0" presStyleCnt="0">
        <dgm:presLayoutVars>
          <dgm:dir/>
          <dgm:animLvl val="lvl"/>
          <dgm:resizeHandles val="exact"/>
        </dgm:presLayoutVars>
      </dgm:prSet>
      <dgm:spPr/>
    </dgm:pt>
    <dgm:pt modelId="{8DD5793D-D499-47A6-B53E-84739F4008BC}" type="pres">
      <dgm:prSet presAssocID="{98DF1B1C-A51A-4BA9-920A-FCBD5811B099}" presName="linNode" presStyleCnt="0"/>
      <dgm:spPr/>
    </dgm:pt>
    <dgm:pt modelId="{25F1EE38-E668-4A23-849B-C3CDF3B29C68}" type="pres">
      <dgm:prSet presAssocID="{98DF1B1C-A51A-4BA9-920A-FCBD5811B099}" presName="parentText" presStyleLbl="node1" presStyleIdx="0" presStyleCnt="6">
        <dgm:presLayoutVars>
          <dgm:chMax val="1"/>
          <dgm:bulletEnabled val="1"/>
        </dgm:presLayoutVars>
      </dgm:prSet>
      <dgm:spPr/>
    </dgm:pt>
    <dgm:pt modelId="{9D5FD26A-26A9-40FD-AF22-C2BBE2049FBF}" type="pres">
      <dgm:prSet presAssocID="{98DF1B1C-A51A-4BA9-920A-FCBD5811B099}" presName="descendantText" presStyleLbl="alignAccFollowNode1" presStyleIdx="0" presStyleCnt="6">
        <dgm:presLayoutVars>
          <dgm:bulletEnabled val="1"/>
        </dgm:presLayoutVars>
      </dgm:prSet>
      <dgm:spPr/>
    </dgm:pt>
    <dgm:pt modelId="{0BE51A7D-8EE1-412C-B1CD-659C577D5AC6}" type="pres">
      <dgm:prSet presAssocID="{CB277341-2F7B-4530-BD0B-8D33D6A91AC6}" presName="sp" presStyleCnt="0"/>
      <dgm:spPr/>
    </dgm:pt>
    <dgm:pt modelId="{D8095C5B-EE6B-4047-9119-7FC52D6DF937}" type="pres">
      <dgm:prSet presAssocID="{862035C9-F113-4F33-9280-BCBBE4B436C2}" presName="linNode" presStyleCnt="0"/>
      <dgm:spPr/>
    </dgm:pt>
    <dgm:pt modelId="{8F1818A4-0A5F-458C-BF71-E27CF43C29FA}" type="pres">
      <dgm:prSet presAssocID="{862035C9-F113-4F33-9280-BCBBE4B436C2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ED92F6D6-B3A5-4EEE-879A-505024FC1969}" type="pres">
      <dgm:prSet presAssocID="{862035C9-F113-4F33-9280-BCBBE4B436C2}" presName="descendantText" presStyleLbl="alignAccFollowNode1" presStyleIdx="1" presStyleCnt="6">
        <dgm:presLayoutVars>
          <dgm:bulletEnabled val="1"/>
        </dgm:presLayoutVars>
      </dgm:prSet>
      <dgm:spPr/>
    </dgm:pt>
    <dgm:pt modelId="{FF154AD9-2444-4C6B-9AE4-CC5F0CEA0E89}" type="pres">
      <dgm:prSet presAssocID="{F06A3E0B-0208-41E4-A1E6-4C759256E7DB}" presName="sp" presStyleCnt="0"/>
      <dgm:spPr/>
    </dgm:pt>
    <dgm:pt modelId="{1B9B0CD9-B11F-46D4-ABF7-89A5115D4A3D}" type="pres">
      <dgm:prSet presAssocID="{CF5DC51D-07C0-41F0-B844-6E6C0A5B66E4}" presName="linNode" presStyleCnt="0"/>
      <dgm:spPr/>
    </dgm:pt>
    <dgm:pt modelId="{264B58E3-11FC-4C08-AC55-9BE4C00BF4DC}" type="pres">
      <dgm:prSet presAssocID="{CF5DC51D-07C0-41F0-B844-6E6C0A5B66E4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DB943FD1-564D-4D1D-8E1F-11D3F52401B2}" type="pres">
      <dgm:prSet presAssocID="{CF5DC51D-07C0-41F0-B844-6E6C0A5B66E4}" presName="descendantText" presStyleLbl="alignAccFollowNode1" presStyleIdx="2" presStyleCnt="6">
        <dgm:presLayoutVars>
          <dgm:bulletEnabled val="1"/>
        </dgm:presLayoutVars>
      </dgm:prSet>
      <dgm:spPr/>
    </dgm:pt>
    <dgm:pt modelId="{03582148-BF5C-4137-95DE-49C7FCB69F27}" type="pres">
      <dgm:prSet presAssocID="{83AC4747-8C30-4E9F-8E44-ABAD89FC90A6}" presName="sp" presStyleCnt="0"/>
      <dgm:spPr/>
    </dgm:pt>
    <dgm:pt modelId="{9E19BAB3-0FCA-4265-B907-3C7564BA174D}" type="pres">
      <dgm:prSet presAssocID="{743169EF-186F-4E3A-9238-4A9E083BCACF}" presName="linNode" presStyleCnt="0"/>
      <dgm:spPr/>
    </dgm:pt>
    <dgm:pt modelId="{5DE57AAD-E432-418C-98FA-6BDBD8517A50}" type="pres">
      <dgm:prSet presAssocID="{743169EF-186F-4E3A-9238-4A9E083BCACF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49A08325-7F8E-4B56-94D1-7E8B2BF6E605}" type="pres">
      <dgm:prSet presAssocID="{743169EF-186F-4E3A-9238-4A9E083BCACF}" presName="descendantText" presStyleLbl="alignAccFollowNode1" presStyleIdx="3" presStyleCnt="6">
        <dgm:presLayoutVars>
          <dgm:bulletEnabled val="1"/>
        </dgm:presLayoutVars>
      </dgm:prSet>
      <dgm:spPr/>
    </dgm:pt>
    <dgm:pt modelId="{A198B147-85DD-4F52-B86A-47191343EF86}" type="pres">
      <dgm:prSet presAssocID="{FAF19092-E1C4-499C-97DB-CBED43161ED5}" presName="sp" presStyleCnt="0"/>
      <dgm:spPr/>
    </dgm:pt>
    <dgm:pt modelId="{675EC9B1-EF3F-4AFE-B3A0-FB96A6767B8B}" type="pres">
      <dgm:prSet presAssocID="{F05F4327-1E42-4CB5-8FEE-53B2D0D919B4}" presName="linNode" presStyleCnt="0"/>
      <dgm:spPr/>
    </dgm:pt>
    <dgm:pt modelId="{C7C02428-8B5D-4CC4-8EE6-941CFB5AB5EC}" type="pres">
      <dgm:prSet presAssocID="{F05F4327-1E42-4CB5-8FEE-53B2D0D919B4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7C6A17DC-4A2F-478C-AA56-0EB221FDC34E}" type="pres">
      <dgm:prSet presAssocID="{F05F4327-1E42-4CB5-8FEE-53B2D0D919B4}" presName="descendantText" presStyleLbl="alignAccFollowNode1" presStyleIdx="4" presStyleCnt="6">
        <dgm:presLayoutVars>
          <dgm:bulletEnabled val="1"/>
        </dgm:presLayoutVars>
      </dgm:prSet>
      <dgm:spPr/>
    </dgm:pt>
    <dgm:pt modelId="{7D1946EB-46B2-44D9-8E8B-8D3D1D04FF27}" type="pres">
      <dgm:prSet presAssocID="{B7F80A33-2465-4C0B-8714-68C4C561F0EE}" presName="sp" presStyleCnt="0"/>
      <dgm:spPr/>
    </dgm:pt>
    <dgm:pt modelId="{ADCD7BE2-DA9A-44F9-B208-30290279CFD7}" type="pres">
      <dgm:prSet presAssocID="{7B8B73DF-AA40-44C0-9454-9170BC4AC8AE}" presName="linNode" presStyleCnt="0"/>
      <dgm:spPr/>
    </dgm:pt>
    <dgm:pt modelId="{B23DDC15-2234-4BCD-A98C-820AE1E70202}" type="pres">
      <dgm:prSet presAssocID="{7B8B73DF-AA40-44C0-9454-9170BC4AC8AE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918D9793-ACC9-48B5-8442-AF9D83453DF4}" type="pres">
      <dgm:prSet presAssocID="{7B8B73DF-AA40-44C0-9454-9170BC4AC8AE}" presName="descendantText" presStyleLbl="alignAccFollowNode1" presStyleIdx="5" presStyleCnt="6">
        <dgm:presLayoutVars>
          <dgm:bulletEnabled val="1"/>
        </dgm:presLayoutVars>
      </dgm:prSet>
      <dgm:spPr/>
    </dgm:pt>
  </dgm:ptLst>
  <dgm:cxnLst>
    <dgm:cxn modelId="{866C7014-17A9-4B47-95DD-F83E860EAEB8}" srcId="{CF6EFB99-1D04-447C-848E-8B7B3EC4D07C}" destId="{7B8B73DF-AA40-44C0-9454-9170BC4AC8AE}" srcOrd="5" destOrd="0" parTransId="{17FF40AA-A02A-4079-95D5-325E124027A3}" sibTransId="{F22AC34D-1E7A-4CB4-A811-8011BC7AC4AB}"/>
    <dgm:cxn modelId="{3E96F214-80BE-496A-9028-8323FF1E364E}" type="presOf" srcId="{66F2AD4A-218A-40C6-B46C-7C95637D6541}" destId="{9D5FD26A-26A9-40FD-AF22-C2BBE2049FBF}" srcOrd="0" destOrd="0" presId="urn:microsoft.com/office/officeart/2005/8/layout/vList5"/>
    <dgm:cxn modelId="{61669619-4D29-41AE-A4F8-EEDB24DB3E6B}" type="presOf" srcId="{9F9CDA20-EEAA-4457-86C6-D6B9AE0CBF55}" destId="{ED92F6D6-B3A5-4EEE-879A-505024FC1969}" srcOrd="0" destOrd="0" presId="urn:microsoft.com/office/officeart/2005/8/layout/vList5"/>
    <dgm:cxn modelId="{9086E630-2714-4FEE-BB7B-9B27840899FD}" type="presOf" srcId="{743169EF-186F-4E3A-9238-4A9E083BCACF}" destId="{5DE57AAD-E432-418C-98FA-6BDBD8517A50}" srcOrd="0" destOrd="0" presId="urn:microsoft.com/office/officeart/2005/8/layout/vList5"/>
    <dgm:cxn modelId="{D82A6936-429B-45DE-BD86-4DF299F4D1FB}" srcId="{98DF1B1C-A51A-4BA9-920A-FCBD5811B099}" destId="{66F2AD4A-218A-40C6-B46C-7C95637D6541}" srcOrd="0" destOrd="0" parTransId="{19A1A5EB-8837-40C3-BD61-C73FFB669C3F}" sibTransId="{4DD49FC1-6318-44E7-B809-2237762F1A7F}"/>
    <dgm:cxn modelId="{60AFE036-3F19-4C11-92BF-AEAFDE8822AF}" type="presOf" srcId="{E423A54A-24F7-4A0D-93C3-315E16A4899A}" destId="{918D9793-ACC9-48B5-8442-AF9D83453DF4}" srcOrd="0" destOrd="0" presId="urn:microsoft.com/office/officeart/2005/8/layout/vList5"/>
    <dgm:cxn modelId="{3E7E645B-28BA-4280-B303-257A237A9476}" srcId="{743169EF-186F-4E3A-9238-4A9E083BCACF}" destId="{466DCB19-6704-4B52-86C6-53240ECC74F3}" srcOrd="0" destOrd="0" parTransId="{05618A4C-A6B7-4EF7-AC8B-B785A0E12F3E}" sibTransId="{D33A1DED-87FD-4974-97E1-5A7EB89322D7}"/>
    <dgm:cxn modelId="{E6C34467-01CE-469C-9809-372633B99C80}" type="presOf" srcId="{CF6EFB99-1D04-447C-848E-8B7B3EC4D07C}" destId="{576769F1-E412-4BDA-BA08-E020EB1F78B6}" srcOrd="0" destOrd="0" presId="urn:microsoft.com/office/officeart/2005/8/layout/vList5"/>
    <dgm:cxn modelId="{8B7B9A67-690A-4C98-B8EC-D5B4902375F8}" type="presOf" srcId="{466DCB19-6704-4B52-86C6-53240ECC74F3}" destId="{49A08325-7F8E-4B56-94D1-7E8B2BF6E605}" srcOrd="0" destOrd="0" presId="urn:microsoft.com/office/officeart/2005/8/layout/vList5"/>
    <dgm:cxn modelId="{28DBE073-826E-4E31-80AA-84BD17E46FDA}" type="presOf" srcId="{862035C9-F113-4F33-9280-BCBBE4B436C2}" destId="{8F1818A4-0A5F-458C-BF71-E27CF43C29FA}" srcOrd="0" destOrd="0" presId="urn:microsoft.com/office/officeart/2005/8/layout/vList5"/>
    <dgm:cxn modelId="{9A196359-1E37-41DC-A5C7-6AB46DA4C733}" type="presOf" srcId="{CF5DC51D-07C0-41F0-B844-6E6C0A5B66E4}" destId="{264B58E3-11FC-4C08-AC55-9BE4C00BF4DC}" srcOrd="0" destOrd="0" presId="urn:microsoft.com/office/officeart/2005/8/layout/vList5"/>
    <dgm:cxn modelId="{B637777C-3E6F-467B-BD10-5EAAC2C2B43E}" srcId="{CF6EFB99-1D04-447C-848E-8B7B3EC4D07C}" destId="{98DF1B1C-A51A-4BA9-920A-FCBD5811B099}" srcOrd="0" destOrd="0" parTransId="{2AABE602-43FC-4CA4-8DA4-F1DD56BB66A3}" sibTransId="{CB277341-2F7B-4530-BD0B-8D33D6A91AC6}"/>
    <dgm:cxn modelId="{C1733C88-46CE-4EE2-B56B-D2061A6FDA02}" srcId="{F05F4327-1E42-4CB5-8FEE-53B2D0D919B4}" destId="{C8FC31F3-CED9-4F94-BBEF-A801577473BB}" srcOrd="0" destOrd="0" parTransId="{53E6D00B-D6C7-4A97-BB75-AA74E23A5BF7}" sibTransId="{457F5AD2-6234-4CB7-B603-C2BBF76169D0}"/>
    <dgm:cxn modelId="{0F8B738C-A654-49C0-93EA-4053202A39B6}" srcId="{862035C9-F113-4F33-9280-BCBBE4B436C2}" destId="{9F9CDA20-EEAA-4457-86C6-D6B9AE0CBF55}" srcOrd="0" destOrd="0" parTransId="{8F51BE46-7E8D-4D47-849A-9476C49950B3}" sibTransId="{D9332343-F613-4053-8168-47A17D095F6A}"/>
    <dgm:cxn modelId="{5F1B9B8D-1684-4C06-A995-F659D1BF2998}" type="presOf" srcId="{C8FC31F3-CED9-4F94-BBEF-A801577473BB}" destId="{7C6A17DC-4A2F-478C-AA56-0EB221FDC34E}" srcOrd="0" destOrd="0" presId="urn:microsoft.com/office/officeart/2005/8/layout/vList5"/>
    <dgm:cxn modelId="{F746FE8E-BF35-457D-ADC8-37857CF253CB}" type="presOf" srcId="{98DF1B1C-A51A-4BA9-920A-FCBD5811B099}" destId="{25F1EE38-E668-4A23-849B-C3CDF3B29C68}" srcOrd="0" destOrd="0" presId="urn:microsoft.com/office/officeart/2005/8/layout/vList5"/>
    <dgm:cxn modelId="{4B3EA197-768A-4FFE-AACC-9BB9740EC2CC}" type="presOf" srcId="{F05F4327-1E42-4CB5-8FEE-53B2D0D919B4}" destId="{C7C02428-8B5D-4CC4-8EE6-941CFB5AB5EC}" srcOrd="0" destOrd="0" presId="urn:microsoft.com/office/officeart/2005/8/layout/vList5"/>
    <dgm:cxn modelId="{95A29DA4-4EFE-4A92-9115-A0A4E358EAA0}" srcId="{CF6EFB99-1D04-447C-848E-8B7B3EC4D07C}" destId="{F05F4327-1E42-4CB5-8FEE-53B2D0D919B4}" srcOrd="4" destOrd="0" parTransId="{254183DB-1DF2-4D13-BBCB-D45F72AE37A4}" sibTransId="{B7F80A33-2465-4C0B-8714-68C4C561F0EE}"/>
    <dgm:cxn modelId="{3D38F3B5-7A03-49B1-A10E-DEF9E8F50866}" srcId="{CF6EFB99-1D04-447C-848E-8B7B3EC4D07C}" destId="{862035C9-F113-4F33-9280-BCBBE4B436C2}" srcOrd="1" destOrd="0" parTransId="{08F61231-791D-498F-9F9B-3EBAB5E95745}" sibTransId="{F06A3E0B-0208-41E4-A1E6-4C759256E7DB}"/>
    <dgm:cxn modelId="{5E434DCC-A709-4643-9438-93DCEF75DB2A}" type="presOf" srcId="{7B8B73DF-AA40-44C0-9454-9170BC4AC8AE}" destId="{B23DDC15-2234-4BCD-A98C-820AE1E70202}" srcOrd="0" destOrd="0" presId="urn:microsoft.com/office/officeart/2005/8/layout/vList5"/>
    <dgm:cxn modelId="{0A27B7CD-00EB-4542-8E21-1AF71AFCC1CF}" srcId="{CF5DC51D-07C0-41F0-B844-6E6C0A5B66E4}" destId="{5E7A7823-DAC5-4BE0-B05E-F8A8524B8FFF}" srcOrd="0" destOrd="0" parTransId="{196ACACB-D56B-4AC1-B31C-A697DCFB1F6A}" sibTransId="{6C94972F-BF5B-45B8-BC37-A15F3DB2D624}"/>
    <dgm:cxn modelId="{7801F5D1-DC39-437C-B58F-60C0495458AD}" type="presOf" srcId="{5E7A7823-DAC5-4BE0-B05E-F8A8524B8FFF}" destId="{DB943FD1-564D-4D1D-8E1F-11D3F52401B2}" srcOrd="0" destOrd="0" presId="urn:microsoft.com/office/officeart/2005/8/layout/vList5"/>
    <dgm:cxn modelId="{D938A5E3-C4B2-4256-BA66-70690D16B775}" srcId="{CF6EFB99-1D04-447C-848E-8B7B3EC4D07C}" destId="{CF5DC51D-07C0-41F0-B844-6E6C0A5B66E4}" srcOrd="2" destOrd="0" parTransId="{A71C5F78-331F-42BA-B6D8-C4B5FD3504C4}" sibTransId="{83AC4747-8C30-4E9F-8E44-ABAD89FC90A6}"/>
    <dgm:cxn modelId="{E88992EC-9C9B-41BA-ADB6-F91DD81DA6EB}" srcId="{CF6EFB99-1D04-447C-848E-8B7B3EC4D07C}" destId="{743169EF-186F-4E3A-9238-4A9E083BCACF}" srcOrd="3" destOrd="0" parTransId="{46758067-4E25-44B6-8408-A6DE9D8AC5CF}" sibTransId="{FAF19092-E1C4-499C-97DB-CBED43161ED5}"/>
    <dgm:cxn modelId="{EF03C0F1-4C1C-4F44-A0D0-24AC2884D4A3}" srcId="{7B8B73DF-AA40-44C0-9454-9170BC4AC8AE}" destId="{E423A54A-24F7-4A0D-93C3-315E16A4899A}" srcOrd="0" destOrd="0" parTransId="{C31439D4-1D7E-41BF-AB69-D945634398A3}" sibTransId="{2EAEA420-C444-4BF0-A6B2-D0162227EF04}"/>
    <dgm:cxn modelId="{5B76A09E-181E-48A0-AC74-C111B7A92935}" type="presParOf" srcId="{576769F1-E412-4BDA-BA08-E020EB1F78B6}" destId="{8DD5793D-D499-47A6-B53E-84739F4008BC}" srcOrd="0" destOrd="0" presId="urn:microsoft.com/office/officeart/2005/8/layout/vList5"/>
    <dgm:cxn modelId="{AA8A63C5-927A-4A0C-9927-634E6E3BE4B2}" type="presParOf" srcId="{8DD5793D-D499-47A6-B53E-84739F4008BC}" destId="{25F1EE38-E668-4A23-849B-C3CDF3B29C68}" srcOrd="0" destOrd="0" presId="urn:microsoft.com/office/officeart/2005/8/layout/vList5"/>
    <dgm:cxn modelId="{DDABC755-0A6A-4116-AAA2-9AC31D7452A4}" type="presParOf" srcId="{8DD5793D-D499-47A6-B53E-84739F4008BC}" destId="{9D5FD26A-26A9-40FD-AF22-C2BBE2049FBF}" srcOrd="1" destOrd="0" presId="urn:microsoft.com/office/officeart/2005/8/layout/vList5"/>
    <dgm:cxn modelId="{4F892C79-6D8D-4192-9844-2CA00ACC796D}" type="presParOf" srcId="{576769F1-E412-4BDA-BA08-E020EB1F78B6}" destId="{0BE51A7D-8EE1-412C-B1CD-659C577D5AC6}" srcOrd="1" destOrd="0" presId="urn:microsoft.com/office/officeart/2005/8/layout/vList5"/>
    <dgm:cxn modelId="{2937D264-85B0-4984-9675-F036AB92D3BF}" type="presParOf" srcId="{576769F1-E412-4BDA-BA08-E020EB1F78B6}" destId="{D8095C5B-EE6B-4047-9119-7FC52D6DF937}" srcOrd="2" destOrd="0" presId="urn:microsoft.com/office/officeart/2005/8/layout/vList5"/>
    <dgm:cxn modelId="{15090700-865F-4D18-AB55-F7577775A667}" type="presParOf" srcId="{D8095C5B-EE6B-4047-9119-7FC52D6DF937}" destId="{8F1818A4-0A5F-458C-BF71-E27CF43C29FA}" srcOrd="0" destOrd="0" presId="urn:microsoft.com/office/officeart/2005/8/layout/vList5"/>
    <dgm:cxn modelId="{B8C113DF-BADD-4F1C-9EA6-5605C406094B}" type="presParOf" srcId="{D8095C5B-EE6B-4047-9119-7FC52D6DF937}" destId="{ED92F6D6-B3A5-4EEE-879A-505024FC1969}" srcOrd="1" destOrd="0" presId="urn:microsoft.com/office/officeart/2005/8/layout/vList5"/>
    <dgm:cxn modelId="{49601AE1-2291-4DB0-ABC2-FB3872999AD4}" type="presParOf" srcId="{576769F1-E412-4BDA-BA08-E020EB1F78B6}" destId="{FF154AD9-2444-4C6B-9AE4-CC5F0CEA0E89}" srcOrd="3" destOrd="0" presId="urn:microsoft.com/office/officeart/2005/8/layout/vList5"/>
    <dgm:cxn modelId="{A94058BE-6FBE-457E-8D2F-318189FB8450}" type="presParOf" srcId="{576769F1-E412-4BDA-BA08-E020EB1F78B6}" destId="{1B9B0CD9-B11F-46D4-ABF7-89A5115D4A3D}" srcOrd="4" destOrd="0" presId="urn:microsoft.com/office/officeart/2005/8/layout/vList5"/>
    <dgm:cxn modelId="{530EA4A2-1AC2-45C6-A121-1F54D44D8923}" type="presParOf" srcId="{1B9B0CD9-B11F-46D4-ABF7-89A5115D4A3D}" destId="{264B58E3-11FC-4C08-AC55-9BE4C00BF4DC}" srcOrd="0" destOrd="0" presId="urn:microsoft.com/office/officeart/2005/8/layout/vList5"/>
    <dgm:cxn modelId="{1D9BEBD7-AFF5-4D0B-A3CF-CB41E3D31277}" type="presParOf" srcId="{1B9B0CD9-B11F-46D4-ABF7-89A5115D4A3D}" destId="{DB943FD1-564D-4D1D-8E1F-11D3F52401B2}" srcOrd="1" destOrd="0" presId="urn:microsoft.com/office/officeart/2005/8/layout/vList5"/>
    <dgm:cxn modelId="{7A439556-C0F4-4E35-A52C-5FF6149ACFEF}" type="presParOf" srcId="{576769F1-E412-4BDA-BA08-E020EB1F78B6}" destId="{03582148-BF5C-4137-95DE-49C7FCB69F27}" srcOrd="5" destOrd="0" presId="urn:microsoft.com/office/officeart/2005/8/layout/vList5"/>
    <dgm:cxn modelId="{C513DE61-F6E8-4A9A-88C6-96E35AB8D693}" type="presParOf" srcId="{576769F1-E412-4BDA-BA08-E020EB1F78B6}" destId="{9E19BAB3-0FCA-4265-B907-3C7564BA174D}" srcOrd="6" destOrd="0" presId="urn:microsoft.com/office/officeart/2005/8/layout/vList5"/>
    <dgm:cxn modelId="{56B949DA-CE49-4F36-9969-EE4E6BD6E616}" type="presParOf" srcId="{9E19BAB3-0FCA-4265-B907-3C7564BA174D}" destId="{5DE57AAD-E432-418C-98FA-6BDBD8517A50}" srcOrd="0" destOrd="0" presId="urn:microsoft.com/office/officeart/2005/8/layout/vList5"/>
    <dgm:cxn modelId="{2119D83F-F6E4-499E-9385-0227A2274E3C}" type="presParOf" srcId="{9E19BAB3-0FCA-4265-B907-3C7564BA174D}" destId="{49A08325-7F8E-4B56-94D1-7E8B2BF6E605}" srcOrd="1" destOrd="0" presId="urn:microsoft.com/office/officeart/2005/8/layout/vList5"/>
    <dgm:cxn modelId="{34802CE8-A4D7-42B3-8956-894E369661EB}" type="presParOf" srcId="{576769F1-E412-4BDA-BA08-E020EB1F78B6}" destId="{A198B147-85DD-4F52-B86A-47191343EF86}" srcOrd="7" destOrd="0" presId="urn:microsoft.com/office/officeart/2005/8/layout/vList5"/>
    <dgm:cxn modelId="{5A88BECB-1B4E-4305-A44D-5FBB7D3FCBD4}" type="presParOf" srcId="{576769F1-E412-4BDA-BA08-E020EB1F78B6}" destId="{675EC9B1-EF3F-4AFE-B3A0-FB96A6767B8B}" srcOrd="8" destOrd="0" presId="urn:microsoft.com/office/officeart/2005/8/layout/vList5"/>
    <dgm:cxn modelId="{568B7D32-C13A-4B47-B606-07B582596FB0}" type="presParOf" srcId="{675EC9B1-EF3F-4AFE-B3A0-FB96A6767B8B}" destId="{C7C02428-8B5D-4CC4-8EE6-941CFB5AB5EC}" srcOrd="0" destOrd="0" presId="urn:microsoft.com/office/officeart/2005/8/layout/vList5"/>
    <dgm:cxn modelId="{DC2861AD-3565-4AB5-AF8D-92B1B228C704}" type="presParOf" srcId="{675EC9B1-EF3F-4AFE-B3A0-FB96A6767B8B}" destId="{7C6A17DC-4A2F-478C-AA56-0EB221FDC34E}" srcOrd="1" destOrd="0" presId="urn:microsoft.com/office/officeart/2005/8/layout/vList5"/>
    <dgm:cxn modelId="{E49D4E14-182F-4627-9655-7FCD86F7E5BB}" type="presParOf" srcId="{576769F1-E412-4BDA-BA08-E020EB1F78B6}" destId="{7D1946EB-46B2-44D9-8E8B-8D3D1D04FF27}" srcOrd="9" destOrd="0" presId="urn:microsoft.com/office/officeart/2005/8/layout/vList5"/>
    <dgm:cxn modelId="{F30EF94C-C99C-4FFD-99FA-9A90774CC5C0}" type="presParOf" srcId="{576769F1-E412-4BDA-BA08-E020EB1F78B6}" destId="{ADCD7BE2-DA9A-44F9-B208-30290279CFD7}" srcOrd="10" destOrd="0" presId="urn:microsoft.com/office/officeart/2005/8/layout/vList5"/>
    <dgm:cxn modelId="{4540769B-72F3-4765-B845-BE0B0C91508D}" type="presParOf" srcId="{ADCD7BE2-DA9A-44F9-B208-30290279CFD7}" destId="{B23DDC15-2234-4BCD-A98C-820AE1E70202}" srcOrd="0" destOrd="0" presId="urn:microsoft.com/office/officeart/2005/8/layout/vList5"/>
    <dgm:cxn modelId="{A4CBD653-8C0C-4414-AEC3-FE2C44BE2C51}" type="presParOf" srcId="{ADCD7BE2-DA9A-44F9-B208-30290279CFD7}" destId="{918D9793-ACC9-48B5-8442-AF9D83453DF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6EFB99-1D04-447C-848E-8B7B3EC4D07C}" type="doc">
      <dgm:prSet loTypeId="urn:microsoft.com/office/officeart/2005/8/layout/hProcess9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8DF1B1C-A51A-4BA9-920A-FCBD5811B099}">
      <dgm:prSet phldrT="[Text]" custT="1"/>
      <dgm:spPr/>
      <dgm:t>
        <a:bodyPr/>
        <a:lstStyle/>
        <a:p>
          <a:r>
            <a:rPr lang="en-US" sz="1400" dirty="0">
              <a:latin typeface="Kanit" panose="00000500000000000000" pitchFamily="2" charset="-34"/>
              <a:cs typeface="Kanit" panose="00000500000000000000" pitchFamily="2" charset="-34"/>
            </a:rPr>
            <a:t>Develop aims / charter</a:t>
          </a:r>
        </a:p>
      </dgm:t>
    </dgm:pt>
    <dgm:pt modelId="{2AABE602-43FC-4CA4-8DA4-F1DD56BB66A3}" type="parTrans" cxnId="{B637777C-3E6F-467B-BD10-5EAAC2C2B43E}">
      <dgm:prSet/>
      <dgm:spPr/>
      <dgm:t>
        <a:bodyPr/>
        <a:lstStyle/>
        <a:p>
          <a:endParaRPr lang="en-US" sz="18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CB277341-2F7B-4530-BD0B-8D33D6A91AC6}" type="sibTrans" cxnId="{B637777C-3E6F-467B-BD10-5EAAC2C2B43E}">
      <dgm:prSet custT="1"/>
      <dgm:spPr/>
      <dgm:t>
        <a:bodyPr/>
        <a:lstStyle/>
        <a:p>
          <a:endParaRPr lang="en-US" sz="1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862035C9-F113-4F33-9280-BCBBE4B436C2}">
      <dgm:prSet custT="1"/>
      <dgm:spPr/>
      <dgm:t>
        <a:bodyPr/>
        <a:lstStyle/>
        <a:p>
          <a:r>
            <a:rPr lang="en-US" sz="1400" dirty="0">
              <a:latin typeface="Kanit" panose="00000500000000000000" pitchFamily="2" charset="-34"/>
              <a:cs typeface="Kanit" panose="00000500000000000000" pitchFamily="2" charset="-34"/>
            </a:rPr>
            <a:t>Manage a session</a:t>
          </a:r>
        </a:p>
      </dgm:t>
    </dgm:pt>
    <dgm:pt modelId="{08F61231-791D-498F-9F9B-3EBAB5E95745}" type="parTrans" cxnId="{3D38F3B5-7A03-49B1-A10E-DEF9E8F50866}">
      <dgm:prSet/>
      <dgm:spPr/>
      <dgm:t>
        <a:bodyPr/>
        <a:lstStyle/>
        <a:p>
          <a:endParaRPr lang="en-US" sz="18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06A3E0B-0208-41E4-A1E6-4C759256E7DB}" type="sibTrans" cxnId="{3D38F3B5-7A03-49B1-A10E-DEF9E8F50866}">
      <dgm:prSet custT="1"/>
      <dgm:spPr/>
      <dgm:t>
        <a:bodyPr/>
        <a:lstStyle/>
        <a:p>
          <a:endParaRPr lang="en-US" sz="1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CF5DC51D-07C0-41F0-B844-6E6C0A5B66E4}">
      <dgm:prSet custT="1"/>
      <dgm:spPr/>
      <dgm:t>
        <a:bodyPr/>
        <a:lstStyle/>
        <a:p>
          <a:r>
            <a:rPr lang="en-US" sz="1400" dirty="0">
              <a:latin typeface="Kanit" panose="00000500000000000000" pitchFamily="2" charset="-34"/>
              <a:cs typeface="Kanit" panose="00000500000000000000" pitchFamily="2" charset="-34"/>
            </a:rPr>
            <a:t>Log steps of tester</a:t>
          </a:r>
        </a:p>
      </dgm:t>
    </dgm:pt>
    <dgm:pt modelId="{A71C5F78-331F-42BA-B6D8-C4B5FD3504C4}" type="parTrans" cxnId="{D938A5E3-C4B2-4256-BA66-70690D16B775}">
      <dgm:prSet/>
      <dgm:spPr/>
      <dgm:t>
        <a:bodyPr/>
        <a:lstStyle/>
        <a:p>
          <a:endParaRPr lang="en-US" sz="18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83AC4747-8C30-4E9F-8E44-ABAD89FC90A6}" type="sibTrans" cxnId="{D938A5E3-C4B2-4256-BA66-70690D16B775}">
      <dgm:prSet custT="1"/>
      <dgm:spPr/>
      <dgm:t>
        <a:bodyPr/>
        <a:lstStyle/>
        <a:p>
          <a:endParaRPr lang="en-US" sz="1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743169EF-186F-4E3A-9238-4A9E083BCACF}">
      <dgm:prSet custT="1"/>
      <dgm:spPr/>
      <dgm:t>
        <a:bodyPr/>
        <a:lstStyle/>
        <a:p>
          <a:r>
            <a:rPr lang="en-US" sz="1400" dirty="0">
              <a:latin typeface="Kanit" panose="00000500000000000000" pitchFamily="2" charset="-34"/>
              <a:cs typeface="Kanit" panose="00000500000000000000" pitchFamily="2" charset="-34"/>
            </a:rPr>
            <a:t>Record application response</a:t>
          </a:r>
        </a:p>
      </dgm:t>
    </dgm:pt>
    <dgm:pt modelId="{46758067-4E25-44B6-8408-A6DE9D8AC5CF}" type="parTrans" cxnId="{E88992EC-9C9B-41BA-ADB6-F91DD81DA6EB}">
      <dgm:prSet/>
      <dgm:spPr/>
      <dgm:t>
        <a:bodyPr/>
        <a:lstStyle/>
        <a:p>
          <a:endParaRPr lang="en-US" sz="18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AF19092-E1C4-499C-97DB-CBED43161ED5}" type="sibTrans" cxnId="{E88992EC-9C9B-41BA-ADB6-F91DD81DA6EB}">
      <dgm:prSet custT="1"/>
      <dgm:spPr/>
      <dgm:t>
        <a:bodyPr/>
        <a:lstStyle/>
        <a:p>
          <a:endParaRPr lang="en-US" sz="1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05F4327-1E42-4CB5-8FEE-53B2D0D919B4}">
      <dgm:prSet custT="1"/>
      <dgm:spPr/>
      <dgm:t>
        <a:bodyPr/>
        <a:lstStyle/>
        <a:p>
          <a:r>
            <a:rPr lang="en-US" sz="1400" dirty="0">
              <a:latin typeface="Kanit" panose="00000500000000000000" pitchFamily="2" charset="-34"/>
              <a:cs typeface="Kanit" panose="00000500000000000000" pitchFamily="2" charset="-34"/>
            </a:rPr>
            <a:t>Communicate with developers</a:t>
          </a:r>
        </a:p>
      </dgm:t>
    </dgm:pt>
    <dgm:pt modelId="{254183DB-1DF2-4D13-BBCB-D45F72AE37A4}" type="parTrans" cxnId="{95A29DA4-4EFE-4A92-9115-A0A4E358EAA0}">
      <dgm:prSet/>
      <dgm:spPr/>
      <dgm:t>
        <a:bodyPr/>
        <a:lstStyle/>
        <a:p>
          <a:endParaRPr lang="en-US" sz="18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B7F80A33-2465-4C0B-8714-68C4C561F0EE}" type="sibTrans" cxnId="{95A29DA4-4EFE-4A92-9115-A0A4E358EAA0}">
      <dgm:prSet custT="1"/>
      <dgm:spPr/>
      <dgm:t>
        <a:bodyPr/>
        <a:lstStyle/>
        <a:p>
          <a:endParaRPr lang="en-US" sz="1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7B8B73DF-AA40-44C0-9454-9170BC4AC8AE}">
      <dgm:prSet custT="1"/>
      <dgm:spPr/>
      <dgm:t>
        <a:bodyPr/>
        <a:lstStyle/>
        <a:p>
          <a:r>
            <a:rPr lang="en-US" sz="1400" dirty="0">
              <a:latin typeface="Kanit" panose="00000500000000000000" pitchFamily="2" charset="-34"/>
              <a:cs typeface="Kanit" panose="00000500000000000000" pitchFamily="2" charset="-34"/>
            </a:rPr>
            <a:t>Get feedback to inform future testing</a:t>
          </a:r>
        </a:p>
      </dgm:t>
    </dgm:pt>
    <dgm:pt modelId="{17FF40AA-A02A-4079-95D5-325E124027A3}" type="parTrans" cxnId="{866C7014-17A9-4B47-95DD-F83E860EAEB8}">
      <dgm:prSet/>
      <dgm:spPr/>
      <dgm:t>
        <a:bodyPr/>
        <a:lstStyle/>
        <a:p>
          <a:endParaRPr lang="en-US" sz="18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F22AC34D-1E7A-4CB4-A811-8011BC7AC4AB}" type="sibTrans" cxnId="{866C7014-17A9-4B47-95DD-F83E860EAEB8}">
      <dgm:prSet/>
      <dgm:spPr/>
      <dgm:t>
        <a:bodyPr/>
        <a:lstStyle/>
        <a:p>
          <a:endParaRPr lang="en-US" sz="18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A8A51D80-848A-49FD-B70E-EC913C7CA8D3}" type="pres">
      <dgm:prSet presAssocID="{CF6EFB99-1D04-447C-848E-8B7B3EC4D07C}" presName="CompostProcess" presStyleCnt="0">
        <dgm:presLayoutVars>
          <dgm:dir/>
          <dgm:resizeHandles val="exact"/>
        </dgm:presLayoutVars>
      </dgm:prSet>
      <dgm:spPr/>
    </dgm:pt>
    <dgm:pt modelId="{AA0CB44B-ABA1-4F14-808F-45AFCC47873F}" type="pres">
      <dgm:prSet presAssocID="{CF6EFB99-1D04-447C-848E-8B7B3EC4D07C}" presName="arrow" presStyleLbl="bgShp" presStyleIdx="0" presStyleCnt="1" custLinFactNeighborX="0" custLinFactNeighborY="-34234"/>
      <dgm:spPr/>
    </dgm:pt>
    <dgm:pt modelId="{0870A83A-6290-48C7-B721-639330260FA2}" type="pres">
      <dgm:prSet presAssocID="{CF6EFB99-1D04-447C-848E-8B7B3EC4D07C}" presName="linearProcess" presStyleCnt="0"/>
      <dgm:spPr/>
    </dgm:pt>
    <dgm:pt modelId="{7229815C-D646-41F4-B2DD-A1EF438008B6}" type="pres">
      <dgm:prSet presAssocID="{98DF1B1C-A51A-4BA9-920A-FCBD5811B099}" presName="textNode" presStyleLbl="node1" presStyleIdx="0" presStyleCnt="6">
        <dgm:presLayoutVars>
          <dgm:bulletEnabled val="1"/>
        </dgm:presLayoutVars>
      </dgm:prSet>
      <dgm:spPr/>
    </dgm:pt>
    <dgm:pt modelId="{352B9A62-7A5D-48F5-B1D2-2BA32785DC70}" type="pres">
      <dgm:prSet presAssocID="{CB277341-2F7B-4530-BD0B-8D33D6A91AC6}" presName="sibTrans" presStyleCnt="0"/>
      <dgm:spPr/>
    </dgm:pt>
    <dgm:pt modelId="{8212FE1C-B0AA-4521-BEC9-E751E73D91DC}" type="pres">
      <dgm:prSet presAssocID="{862035C9-F113-4F33-9280-BCBBE4B436C2}" presName="textNode" presStyleLbl="node1" presStyleIdx="1" presStyleCnt="6">
        <dgm:presLayoutVars>
          <dgm:bulletEnabled val="1"/>
        </dgm:presLayoutVars>
      </dgm:prSet>
      <dgm:spPr/>
    </dgm:pt>
    <dgm:pt modelId="{84A0703A-9EB8-4C2B-AB36-E20A7A86F1FA}" type="pres">
      <dgm:prSet presAssocID="{F06A3E0B-0208-41E4-A1E6-4C759256E7DB}" presName="sibTrans" presStyleCnt="0"/>
      <dgm:spPr/>
    </dgm:pt>
    <dgm:pt modelId="{2DF48149-FDDD-4FB7-8344-2D90902894BC}" type="pres">
      <dgm:prSet presAssocID="{CF5DC51D-07C0-41F0-B844-6E6C0A5B66E4}" presName="textNode" presStyleLbl="node1" presStyleIdx="2" presStyleCnt="6">
        <dgm:presLayoutVars>
          <dgm:bulletEnabled val="1"/>
        </dgm:presLayoutVars>
      </dgm:prSet>
      <dgm:spPr/>
    </dgm:pt>
    <dgm:pt modelId="{5AA93369-11B3-4685-B322-0584B193A827}" type="pres">
      <dgm:prSet presAssocID="{83AC4747-8C30-4E9F-8E44-ABAD89FC90A6}" presName="sibTrans" presStyleCnt="0"/>
      <dgm:spPr/>
    </dgm:pt>
    <dgm:pt modelId="{B3FD770E-A270-43D0-8D77-C257828AF8F5}" type="pres">
      <dgm:prSet presAssocID="{743169EF-186F-4E3A-9238-4A9E083BCACF}" presName="textNode" presStyleLbl="node1" presStyleIdx="3" presStyleCnt="6">
        <dgm:presLayoutVars>
          <dgm:bulletEnabled val="1"/>
        </dgm:presLayoutVars>
      </dgm:prSet>
      <dgm:spPr/>
    </dgm:pt>
    <dgm:pt modelId="{5D88DDC7-94A5-4EEA-98F5-B8DCA63415F0}" type="pres">
      <dgm:prSet presAssocID="{FAF19092-E1C4-499C-97DB-CBED43161ED5}" presName="sibTrans" presStyleCnt="0"/>
      <dgm:spPr/>
    </dgm:pt>
    <dgm:pt modelId="{689D9DF6-CE7E-4DEB-9FA4-2CEF0F4043D7}" type="pres">
      <dgm:prSet presAssocID="{F05F4327-1E42-4CB5-8FEE-53B2D0D919B4}" presName="textNode" presStyleLbl="node1" presStyleIdx="4" presStyleCnt="6">
        <dgm:presLayoutVars>
          <dgm:bulletEnabled val="1"/>
        </dgm:presLayoutVars>
      </dgm:prSet>
      <dgm:spPr/>
    </dgm:pt>
    <dgm:pt modelId="{5F606224-861A-4B4E-8A85-B915C16DBF8C}" type="pres">
      <dgm:prSet presAssocID="{B7F80A33-2465-4C0B-8714-68C4C561F0EE}" presName="sibTrans" presStyleCnt="0"/>
      <dgm:spPr/>
    </dgm:pt>
    <dgm:pt modelId="{F18D1D74-7E07-405F-A3A7-28FCDA8FD9DB}" type="pres">
      <dgm:prSet presAssocID="{7B8B73DF-AA40-44C0-9454-9170BC4AC8AE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3491D20A-6E71-420C-B81E-6DB55BD8E4FB}" type="presOf" srcId="{7B8B73DF-AA40-44C0-9454-9170BC4AC8AE}" destId="{F18D1D74-7E07-405F-A3A7-28FCDA8FD9DB}" srcOrd="0" destOrd="0" presId="urn:microsoft.com/office/officeart/2005/8/layout/hProcess9"/>
    <dgm:cxn modelId="{866C7014-17A9-4B47-95DD-F83E860EAEB8}" srcId="{CF6EFB99-1D04-447C-848E-8B7B3EC4D07C}" destId="{7B8B73DF-AA40-44C0-9454-9170BC4AC8AE}" srcOrd="5" destOrd="0" parTransId="{17FF40AA-A02A-4079-95D5-325E124027A3}" sibTransId="{F22AC34D-1E7A-4CB4-A811-8011BC7AC4AB}"/>
    <dgm:cxn modelId="{F5D39446-2C47-495E-B568-934704A1AB53}" type="presOf" srcId="{CF5DC51D-07C0-41F0-B844-6E6C0A5B66E4}" destId="{2DF48149-FDDD-4FB7-8344-2D90902894BC}" srcOrd="0" destOrd="0" presId="urn:microsoft.com/office/officeart/2005/8/layout/hProcess9"/>
    <dgm:cxn modelId="{B637777C-3E6F-467B-BD10-5EAAC2C2B43E}" srcId="{CF6EFB99-1D04-447C-848E-8B7B3EC4D07C}" destId="{98DF1B1C-A51A-4BA9-920A-FCBD5811B099}" srcOrd="0" destOrd="0" parTransId="{2AABE602-43FC-4CA4-8DA4-F1DD56BB66A3}" sibTransId="{CB277341-2F7B-4530-BD0B-8D33D6A91AC6}"/>
    <dgm:cxn modelId="{5A68899D-F334-4743-8191-2CBAD42960FB}" type="presOf" srcId="{98DF1B1C-A51A-4BA9-920A-FCBD5811B099}" destId="{7229815C-D646-41F4-B2DD-A1EF438008B6}" srcOrd="0" destOrd="0" presId="urn:microsoft.com/office/officeart/2005/8/layout/hProcess9"/>
    <dgm:cxn modelId="{95A29DA4-4EFE-4A92-9115-A0A4E358EAA0}" srcId="{CF6EFB99-1D04-447C-848E-8B7B3EC4D07C}" destId="{F05F4327-1E42-4CB5-8FEE-53B2D0D919B4}" srcOrd="4" destOrd="0" parTransId="{254183DB-1DF2-4D13-BBCB-D45F72AE37A4}" sibTransId="{B7F80A33-2465-4C0B-8714-68C4C561F0EE}"/>
    <dgm:cxn modelId="{3D38F3B5-7A03-49B1-A10E-DEF9E8F50866}" srcId="{CF6EFB99-1D04-447C-848E-8B7B3EC4D07C}" destId="{862035C9-F113-4F33-9280-BCBBE4B436C2}" srcOrd="1" destOrd="0" parTransId="{08F61231-791D-498F-9F9B-3EBAB5E95745}" sibTransId="{F06A3E0B-0208-41E4-A1E6-4C759256E7DB}"/>
    <dgm:cxn modelId="{789550BC-C687-4747-860B-F7E9A1BA55DC}" type="presOf" srcId="{743169EF-186F-4E3A-9238-4A9E083BCACF}" destId="{B3FD770E-A270-43D0-8D77-C257828AF8F5}" srcOrd="0" destOrd="0" presId="urn:microsoft.com/office/officeart/2005/8/layout/hProcess9"/>
    <dgm:cxn modelId="{B50762BD-58C6-4706-987D-4EBF697FF477}" type="presOf" srcId="{CF6EFB99-1D04-447C-848E-8B7B3EC4D07C}" destId="{A8A51D80-848A-49FD-B70E-EC913C7CA8D3}" srcOrd="0" destOrd="0" presId="urn:microsoft.com/office/officeart/2005/8/layout/hProcess9"/>
    <dgm:cxn modelId="{9A9EC9DC-8490-472C-A0E2-6AD224E3D716}" type="presOf" srcId="{862035C9-F113-4F33-9280-BCBBE4B436C2}" destId="{8212FE1C-B0AA-4521-BEC9-E751E73D91DC}" srcOrd="0" destOrd="0" presId="urn:microsoft.com/office/officeart/2005/8/layout/hProcess9"/>
    <dgm:cxn modelId="{D938A5E3-C4B2-4256-BA66-70690D16B775}" srcId="{CF6EFB99-1D04-447C-848E-8B7B3EC4D07C}" destId="{CF5DC51D-07C0-41F0-B844-6E6C0A5B66E4}" srcOrd="2" destOrd="0" parTransId="{A71C5F78-331F-42BA-B6D8-C4B5FD3504C4}" sibTransId="{83AC4747-8C30-4E9F-8E44-ABAD89FC90A6}"/>
    <dgm:cxn modelId="{E88992EC-9C9B-41BA-ADB6-F91DD81DA6EB}" srcId="{CF6EFB99-1D04-447C-848E-8B7B3EC4D07C}" destId="{743169EF-186F-4E3A-9238-4A9E083BCACF}" srcOrd="3" destOrd="0" parTransId="{46758067-4E25-44B6-8408-A6DE9D8AC5CF}" sibTransId="{FAF19092-E1C4-499C-97DB-CBED43161ED5}"/>
    <dgm:cxn modelId="{C7B866F9-A606-4D1F-8339-16E24C5CB292}" type="presOf" srcId="{F05F4327-1E42-4CB5-8FEE-53B2D0D919B4}" destId="{689D9DF6-CE7E-4DEB-9FA4-2CEF0F4043D7}" srcOrd="0" destOrd="0" presId="urn:microsoft.com/office/officeart/2005/8/layout/hProcess9"/>
    <dgm:cxn modelId="{BE005E9D-26BC-4453-BE34-FEB51578980A}" type="presParOf" srcId="{A8A51D80-848A-49FD-B70E-EC913C7CA8D3}" destId="{AA0CB44B-ABA1-4F14-808F-45AFCC47873F}" srcOrd="0" destOrd="0" presId="urn:microsoft.com/office/officeart/2005/8/layout/hProcess9"/>
    <dgm:cxn modelId="{770FCCBA-351D-42AE-96A5-9D4530860630}" type="presParOf" srcId="{A8A51D80-848A-49FD-B70E-EC913C7CA8D3}" destId="{0870A83A-6290-48C7-B721-639330260FA2}" srcOrd="1" destOrd="0" presId="urn:microsoft.com/office/officeart/2005/8/layout/hProcess9"/>
    <dgm:cxn modelId="{7B5132C9-9B4F-4201-9FC7-BA8FBBD83D3F}" type="presParOf" srcId="{0870A83A-6290-48C7-B721-639330260FA2}" destId="{7229815C-D646-41F4-B2DD-A1EF438008B6}" srcOrd="0" destOrd="0" presId="urn:microsoft.com/office/officeart/2005/8/layout/hProcess9"/>
    <dgm:cxn modelId="{E7CE272F-98B5-4041-85FE-BE5141F50293}" type="presParOf" srcId="{0870A83A-6290-48C7-B721-639330260FA2}" destId="{352B9A62-7A5D-48F5-B1D2-2BA32785DC70}" srcOrd="1" destOrd="0" presId="urn:microsoft.com/office/officeart/2005/8/layout/hProcess9"/>
    <dgm:cxn modelId="{5053B4E1-3F5C-4841-B637-43A7E2BA989D}" type="presParOf" srcId="{0870A83A-6290-48C7-B721-639330260FA2}" destId="{8212FE1C-B0AA-4521-BEC9-E751E73D91DC}" srcOrd="2" destOrd="0" presId="urn:microsoft.com/office/officeart/2005/8/layout/hProcess9"/>
    <dgm:cxn modelId="{45F29DAE-6C29-430C-8D2C-1388AED01C7F}" type="presParOf" srcId="{0870A83A-6290-48C7-B721-639330260FA2}" destId="{84A0703A-9EB8-4C2B-AB36-E20A7A86F1FA}" srcOrd="3" destOrd="0" presId="urn:microsoft.com/office/officeart/2005/8/layout/hProcess9"/>
    <dgm:cxn modelId="{28A4AD8E-10D4-4F7D-97BC-3388386E93A0}" type="presParOf" srcId="{0870A83A-6290-48C7-B721-639330260FA2}" destId="{2DF48149-FDDD-4FB7-8344-2D90902894BC}" srcOrd="4" destOrd="0" presId="urn:microsoft.com/office/officeart/2005/8/layout/hProcess9"/>
    <dgm:cxn modelId="{8078CC07-8B44-42D5-B69F-D7D11384C82D}" type="presParOf" srcId="{0870A83A-6290-48C7-B721-639330260FA2}" destId="{5AA93369-11B3-4685-B322-0584B193A827}" srcOrd="5" destOrd="0" presId="urn:microsoft.com/office/officeart/2005/8/layout/hProcess9"/>
    <dgm:cxn modelId="{B935B795-7F37-4570-96A9-24181C905F98}" type="presParOf" srcId="{0870A83A-6290-48C7-B721-639330260FA2}" destId="{B3FD770E-A270-43D0-8D77-C257828AF8F5}" srcOrd="6" destOrd="0" presId="urn:microsoft.com/office/officeart/2005/8/layout/hProcess9"/>
    <dgm:cxn modelId="{05F08F87-704D-44F1-9D2E-8E03A91012C5}" type="presParOf" srcId="{0870A83A-6290-48C7-B721-639330260FA2}" destId="{5D88DDC7-94A5-4EEA-98F5-B8DCA63415F0}" srcOrd="7" destOrd="0" presId="urn:microsoft.com/office/officeart/2005/8/layout/hProcess9"/>
    <dgm:cxn modelId="{1C131E3F-EBDD-4379-A013-DC67D3768C1F}" type="presParOf" srcId="{0870A83A-6290-48C7-B721-639330260FA2}" destId="{689D9DF6-CE7E-4DEB-9FA4-2CEF0F4043D7}" srcOrd="8" destOrd="0" presId="urn:microsoft.com/office/officeart/2005/8/layout/hProcess9"/>
    <dgm:cxn modelId="{BA041414-12FF-44B8-AB41-77B8AEF0E4A2}" type="presParOf" srcId="{0870A83A-6290-48C7-B721-639330260FA2}" destId="{5F606224-861A-4B4E-8A85-B915C16DBF8C}" srcOrd="9" destOrd="0" presId="urn:microsoft.com/office/officeart/2005/8/layout/hProcess9"/>
    <dgm:cxn modelId="{6295D59D-1762-4E13-AAC4-8A1A4BA8F5BC}" type="presParOf" srcId="{0870A83A-6290-48C7-B721-639330260FA2}" destId="{F18D1D74-7E07-405F-A3A7-28FCDA8FD9DB}" srcOrd="10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DE205A8-4104-4C20-AE84-790847AA8D28}" type="doc">
      <dgm:prSet loTypeId="urn:microsoft.com/office/officeart/2005/8/layout/hProcess9" loCatId="process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343963D-ED2D-4C56-A6FB-2F2B067A091A}">
      <dgm:prSet phldrT="[Text]" custT="1"/>
      <dgm:spPr/>
      <dgm:t>
        <a:bodyPr/>
        <a:lstStyle/>
        <a:p>
          <a:r>
            <a:rPr lang="en-US" sz="1500" dirty="0">
              <a:latin typeface="Kanit" panose="00000500000000000000" pitchFamily="2" charset="-34"/>
              <a:cs typeface="Kanit" panose="00000500000000000000" pitchFamily="2" charset="-34"/>
            </a:rPr>
            <a:t>CREATE exploratory test case</a:t>
          </a:r>
        </a:p>
      </dgm:t>
    </dgm:pt>
    <dgm:pt modelId="{DA5E00E4-406A-42C6-ACD6-1FF21EF11C47}" type="parTrans" cxnId="{83100179-CA7B-4C49-8183-860A4093A0B8}">
      <dgm:prSet/>
      <dgm:spPr/>
      <dgm:t>
        <a:bodyPr/>
        <a:lstStyle/>
        <a:p>
          <a:endParaRPr lang="en-US" sz="15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7E20466D-A6D1-4A42-A808-91172A04083F}" type="sibTrans" cxnId="{83100179-CA7B-4C49-8183-860A4093A0B8}">
      <dgm:prSet/>
      <dgm:spPr/>
      <dgm:t>
        <a:bodyPr/>
        <a:lstStyle/>
        <a:p>
          <a:endParaRPr lang="en-US" sz="15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BA283198-D08C-4F52-96AB-7E384F2DFE12}">
      <dgm:prSet phldrT="[Text]" custT="1"/>
      <dgm:spPr/>
      <dgm:t>
        <a:bodyPr/>
        <a:lstStyle/>
        <a:p>
          <a:r>
            <a:rPr lang="en-US" sz="1500" dirty="0">
              <a:latin typeface="Kanit" panose="00000500000000000000" pitchFamily="2" charset="-34"/>
              <a:cs typeface="Kanit" panose="00000500000000000000" pitchFamily="2" charset="-34"/>
            </a:rPr>
            <a:t>EXECUTE the test case with new UI</a:t>
          </a:r>
        </a:p>
      </dgm:t>
    </dgm:pt>
    <dgm:pt modelId="{99679EA7-B901-4565-94E5-57CA1F4957C9}" type="parTrans" cxnId="{6939A5B0-4C57-41C3-A3C9-F0D4E9ABFA43}">
      <dgm:prSet/>
      <dgm:spPr/>
      <dgm:t>
        <a:bodyPr/>
        <a:lstStyle/>
        <a:p>
          <a:endParaRPr lang="en-US" sz="15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02BEBCB5-6F24-4DB7-8554-D4A89AAF1D6E}" type="sibTrans" cxnId="{6939A5B0-4C57-41C3-A3C9-F0D4E9ABFA43}">
      <dgm:prSet/>
      <dgm:spPr/>
      <dgm:t>
        <a:bodyPr/>
        <a:lstStyle/>
        <a:p>
          <a:endParaRPr lang="en-US" sz="15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E538616C-45EA-4395-8FCA-F06701A64668}">
      <dgm:prSet phldrT="[Text]" custT="1"/>
      <dgm:spPr/>
      <dgm:t>
        <a:bodyPr/>
        <a:lstStyle/>
        <a:p>
          <a:r>
            <a:rPr lang="en-US" sz="1500" dirty="0">
              <a:latin typeface="Kanit" panose="00000500000000000000" pitchFamily="2" charset="-34"/>
              <a:cs typeface="Kanit" panose="00000500000000000000" pitchFamily="2" charset="-34"/>
            </a:rPr>
            <a:t>EDIT everything on the fly</a:t>
          </a:r>
        </a:p>
      </dgm:t>
    </dgm:pt>
    <dgm:pt modelId="{FBE5B314-E195-486C-85F4-6614CE15C3F4}" type="parTrans" cxnId="{6CA8D0CC-92C4-4CEF-AD7D-BA55410A0C97}">
      <dgm:prSet/>
      <dgm:spPr/>
      <dgm:t>
        <a:bodyPr/>
        <a:lstStyle/>
        <a:p>
          <a:endParaRPr lang="en-US" sz="15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E8133BED-E41C-47E2-9D0B-B2F010E97852}" type="sibTrans" cxnId="{6CA8D0CC-92C4-4CEF-AD7D-BA55410A0C97}">
      <dgm:prSet/>
      <dgm:spPr/>
      <dgm:t>
        <a:bodyPr/>
        <a:lstStyle/>
        <a:p>
          <a:endParaRPr lang="en-US" sz="15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4A79E547-3ABD-4D4E-936E-A942F5DC3193}">
      <dgm:prSet phldrT="[Text]" custT="1"/>
      <dgm:spPr/>
      <dgm:t>
        <a:bodyPr/>
        <a:lstStyle/>
        <a:p>
          <a:r>
            <a:rPr lang="en-US" sz="1500" dirty="0">
              <a:latin typeface="Kanit" panose="00000500000000000000" pitchFamily="2" charset="-34"/>
              <a:cs typeface="Kanit" panose="00000500000000000000" pitchFamily="2" charset="-34"/>
            </a:rPr>
            <a:t>RECORD the test run status as normal</a:t>
          </a:r>
        </a:p>
      </dgm:t>
    </dgm:pt>
    <dgm:pt modelId="{08E60A56-5A8C-4737-BD89-B50D6590FD34}" type="parTrans" cxnId="{8BC386F9-B0D0-4271-9AE9-41B9548A5587}">
      <dgm:prSet/>
      <dgm:spPr/>
      <dgm:t>
        <a:bodyPr/>
        <a:lstStyle/>
        <a:p>
          <a:endParaRPr lang="en-US" sz="15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3B9EFC66-9C21-4085-AA9A-5A4645526BF7}" type="sibTrans" cxnId="{8BC386F9-B0D0-4271-9AE9-41B9548A5587}">
      <dgm:prSet/>
      <dgm:spPr/>
      <dgm:t>
        <a:bodyPr/>
        <a:lstStyle/>
        <a:p>
          <a:endParaRPr lang="en-US" sz="15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77B26B4F-DA05-4694-A0B0-7CAEEE0D19C4}">
      <dgm:prSet phldrT="[Text]" custT="1"/>
      <dgm:spPr/>
      <dgm:t>
        <a:bodyPr/>
        <a:lstStyle/>
        <a:p>
          <a:r>
            <a:rPr lang="en-US" sz="1500" dirty="0">
              <a:latin typeface="Kanit" panose="00000500000000000000" pitchFamily="2" charset="-34"/>
              <a:cs typeface="Kanit" panose="00000500000000000000" pitchFamily="2" charset="-34"/>
            </a:rPr>
            <a:t>Get ALERTS when tasks have been closed</a:t>
          </a:r>
        </a:p>
      </dgm:t>
    </dgm:pt>
    <dgm:pt modelId="{C0E339D9-6CF2-4F6C-A11F-DBEA5F8C7A05}" type="parTrans" cxnId="{175F63EC-18ED-4C3E-AB2B-1D641121E850}">
      <dgm:prSet/>
      <dgm:spPr/>
      <dgm:t>
        <a:bodyPr/>
        <a:lstStyle/>
        <a:p>
          <a:endParaRPr lang="en-US" sz="15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246E7D71-99EB-437A-917A-2FDC771B7309}" type="sibTrans" cxnId="{175F63EC-18ED-4C3E-AB2B-1D641121E850}">
      <dgm:prSet/>
      <dgm:spPr/>
      <dgm:t>
        <a:bodyPr/>
        <a:lstStyle/>
        <a:p>
          <a:endParaRPr lang="en-US" sz="15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3FC9E989-0C94-498B-BF64-2788E5AAC29E}">
      <dgm:prSet phldrT="[Text]" custT="1"/>
      <dgm:spPr/>
      <dgm:t>
        <a:bodyPr/>
        <a:lstStyle/>
        <a:p>
          <a:r>
            <a:rPr lang="en-US" sz="1500" dirty="0">
              <a:latin typeface="Kanit" panose="00000500000000000000" pitchFamily="2" charset="-34"/>
              <a:cs typeface="Kanit" panose="00000500000000000000" pitchFamily="2" charset="-34"/>
            </a:rPr>
            <a:t>Create TASKS as light touch issues</a:t>
          </a:r>
        </a:p>
      </dgm:t>
    </dgm:pt>
    <dgm:pt modelId="{1433BF38-354B-4F88-9885-21C78A7A1CFA}" type="parTrans" cxnId="{186A4990-5739-418E-A9C7-375F8471CC62}">
      <dgm:prSet/>
      <dgm:spPr/>
      <dgm:t>
        <a:bodyPr/>
        <a:lstStyle/>
        <a:p>
          <a:endParaRPr lang="en-US" sz="15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AE9DAEF3-7076-4ED1-A232-7E611E50F328}" type="sibTrans" cxnId="{186A4990-5739-418E-A9C7-375F8471CC62}">
      <dgm:prSet/>
      <dgm:spPr/>
      <dgm:t>
        <a:bodyPr/>
        <a:lstStyle/>
        <a:p>
          <a:endParaRPr lang="en-US" sz="15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5E31AEB4-B397-4684-8F7D-A81A728AF16A}" type="pres">
      <dgm:prSet presAssocID="{CDE205A8-4104-4C20-AE84-790847AA8D28}" presName="CompostProcess" presStyleCnt="0">
        <dgm:presLayoutVars>
          <dgm:dir/>
          <dgm:resizeHandles val="exact"/>
        </dgm:presLayoutVars>
      </dgm:prSet>
      <dgm:spPr/>
    </dgm:pt>
    <dgm:pt modelId="{7FA1B196-D272-4636-8C28-65D8654F58CF}" type="pres">
      <dgm:prSet presAssocID="{CDE205A8-4104-4C20-AE84-790847AA8D28}" presName="arrow" presStyleLbl="bgShp" presStyleIdx="0" presStyleCnt="1"/>
      <dgm:spPr/>
    </dgm:pt>
    <dgm:pt modelId="{F7E5B74A-5B87-4161-9024-63BBB034ED0D}" type="pres">
      <dgm:prSet presAssocID="{CDE205A8-4104-4C20-AE84-790847AA8D28}" presName="linearProcess" presStyleCnt="0"/>
      <dgm:spPr/>
    </dgm:pt>
    <dgm:pt modelId="{D5A08B1E-A42D-4AFC-AD6C-B331C59959D7}" type="pres">
      <dgm:prSet presAssocID="{6343963D-ED2D-4C56-A6FB-2F2B067A091A}" presName="textNode" presStyleLbl="node1" presStyleIdx="0" presStyleCnt="6">
        <dgm:presLayoutVars>
          <dgm:bulletEnabled val="1"/>
        </dgm:presLayoutVars>
      </dgm:prSet>
      <dgm:spPr/>
    </dgm:pt>
    <dgm:pt modelId="{36BFB6D1-B7E3-4114-99F1-14C0BC589968}" type="pres">
      <dgm:prSet presAssocID="{7E20466D-A6D1-4A42-A808-91172A04083F}" presName="sibTrans" presStyleCnt="0"/>
      <dgm:spPr/>
    </dgm:pt>
    <dgm:pt modelId="{F45512F0-D10D-4F9F-B266-01107AF6AC21}" type="pres">
      <dgm:prSet presAssocID="{BA283198-D08C-4F52-96AB-7E384F2DFE12}" presName="textNode" presStyleLbl="node1" presStyleIdx="1" presStyleCnt="6">
        <dgm:presLayoutVars>
          <dgm:bulletEnabled val="1"/>
        </dgm:presLayoutVars>
      </dgm:prSet>
      <dgm:spPr/>
    </dgm:pt>
    <dgm:pt modelId="{B435D9EF-C0D2-4040-B6AE-BEEFA7F34BA1}" type="pres">
      <dgm:prSet presAssocID="{02BEBCB5-6F24-4DB7-8554-D4A89AAF1D6E}" presName="sibTrans" presStyleCnt="0"/>
      <dgm:spPr/>
    </dgm:pt>
    <dgm:pt modelId="{3FCBABC8-4341-40C7-BE40-70DEF741DDC6}" type="pres">
      <dgm:prSet presAssocID="{E538616C-45EA-4395-8FCA-F06701A64668}" presName="textNode" presStyleLbl="node1" presStyleIdx="2" presStyleCnt="6">
        <dgm:presLayoutVars>
          <dgm:bulletEnabled val="1"/>
        </dgm:presLayoutVars>
      </dgm:prSet>
      <dgm:spPr/>
    </dgm:pt>
    <dgm:pt modelId="{FD7F785C-2529-4319-B0BA-228183072C58}" type="pres">
      <dgm:prSet presAssocID="{E8133BED-E41C-47E2-9D0B-B2F010E97852}" presName="sibTrans" presStyleCnt="0"/>
      <dgm:spPr/>
    </dgm:pt>
    <dgm:pt modelId="{8C3249B0-E61F-45A4-8477-83DD84EA2A78}" type="pres">
      <dgm:prSet presAssocID="{4A79E547-3ABD-4D4E-936E-A942F5DC3193}" presName="textNode" presStyleLbl="node1" presStyleIdx="3" presStyleCnt="6">
        <dgm:presLayoutVars>
          <dgm:bulletEnabled val="1"/>
        </dgm:presLayoutVars>
      </dgm:prSet>
      <dgm:spPr/>
    </dgm:pt>
    <dgm:pt modelId="{FC6CDA9D-1F6D-4A2F-AD2D-CD06C5D9E9ED}" type="pres">
      <dgm:prSet presAssocID="{3B9EFC66-9C21-4085-AA9A-5A4645526BF7}" presName="sibTrans" presStyleCnt="0"/>
      <dgm:spPr/>
    </dgm:pt>
    <dgm:pt modelId="{CEA2963B-0919-4754-AE2E-53118569A9F0}" type="pres">
      <dgm:prSet presAssocID="{3FC9E989-0C94-498B-BF64-2788E5AAC29E}" presName="textNode" presStyleLbl="node1" presStyleIdx="4" presStyleCnt="6">
        <dgm:presLayoutVars>
          <dgm:bulletEnabled val="1"/>
        </dgm:presLayoutVars>
      </dgm:prSet>
      <dgm:spPr/>
    </dgm:pt>
    <dgm:pt modelId="{3D97D1FE-559F-42DB-A849-40D5E637B736}" type="pres">
      <dgm:prSet presAssocID="{AE9DAEF3-7076-4ED1-A232-7E611E50F328}" presName="sibTrans" presStyleCnt="0"/>
      <dgm:spPr/>
    </dgm:pt>
    <dgm:pt modelId="{9E3C1220-D2DF-41A4-B69A-530483980CBE}" type="pres">
      <dgm:prSet presAssocID="{77B26B4F-DA05-4694-A0B0-7CAEEE0D19C4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6DD4610D-BD0E-4BDF-B459-C7B8C37F05C2}" type="presOf" srcId="{4A79E547-3ABD-4D4E-936E-A942F5DC3193}" destId="{8C3249B0-E61F-45A4-8477-83DD84EA2A78}" srcOrd="0" destOrd="0" presId="urn:microsoft.com/office/officeart/2005/8/layout/hProcess9"/>
    <dgm:cxn modelId="{C7C4241D-D83E-4D7E-B5A7-0DED635897D8}" type="presOf" srcId="{77B26B4F-DA05-4694-A0B0-7CAEEE0D19C4}" destId="{9E3C1220-D2DF-41A4-B69A-530483980CBE}" srcOrd="0" destOrd="0" presId="urn:microsoft.com/office/officeart/2005/8/layout/hProcess9"/>
    <dgm:cxn modelId="{1A15C368-1472-474C-85D3-F453A069A075}" type="presOf" srcId="{3FC9E989-0C94-498B-BF64-2788E5AAC29E}" destId="{CEA2963B-0919-4754-AE2E-53118569A9F0}" srcOrd="0" destOrd="0" presId="urn:microsoft.com/office/officeart/2005/8/layout/hProcess9"/>
    <dgm:cxn modelId="{83100179-CA7B-4C49-8183-860A4093A0B8}" srcId="{CDE205A8-4104-4C20-AE84-790847AA8D28}" destId="{6343963D-ED2D-4C56-A6FB-2F2B067A091A}" srcOrd="0" destOrd="0" parTransId="{DA5E00E4-406A-42C6-ACD6-1FF21EF11C47}" sibTransId="{7E20466D-A6D1-4A42-A808-91172A04083F}"/>
    <dgm:cxn modelId="{186A4990-5739-418E-A9C7-375F8471CC62}" srcId="{CDE205A8-4104-4C20-AE84-790847AA8D28}" destId="{3FC9E989-0C94-498B-BF64-2788E5AAC29E}" srcOrd="4" destOrd="0" parTransId="{1433BF38-354B-4F88-9885-21C78A7A1CFA}" sibTransId="{AE9DAEF3-7076-4ED1-A232-7E611E50F328}"/>
    <dgm:cxn modelId="{6939A5B0-4C57-41C3-A3C9-F0D4E9ABFA43}" srcId="{CDE205A8-4104-4C20-AE84-790847AA8D28}" destId="{BA283198-D08C-4F52-96AB-7E384F2DFE12}" srcOrd="1" destOrd="0" parTransId="{99679EA7-B901-4565-94E5-57CA1F4957C9}" sibTransId="{02BEBCB5-6F24-4DB7-8554-D4A89AAF1D6E}"/>
    <dgm:cxn modelId="{6BFB9DC0-F2BB-4233-8612-CD91364C3AC5}" type="presOf" srcId="{E538616C-45EA-4395-8FCA-F06701A64668}" destId="{3FCBABC8-4341-40C7-BE40-70DEF741DDC6}" srcOrd="0" destOrd="0" presId="urn:microsoft.com/office/officeart/2005/8/layout/hProcess9"/>
    <dgm:cxn modelId="{EA00FEC2-C5D5-4220-971C-17B9D749646E}" type="presOf" srcId="{BA283198-D08C-4F52-96AB-7E384F2DFE12}" destId="{F45512F0-D10D-4F9F-B266-01107AF6AC21}" srcOrd="0" destOrd="0" presId="urn:microsoft.com/office/officeart/2005/8/layout/hProcess9"/>
    <dgm:cxn modelId="{6F227AC3-94B0-4BB5-8CE3-5D3C770CE33D}" type="presOf" srcId="{6343963D-ED2D-4C56-A6FB-2F2B067A091A}" destId="{D5A08B1E-A42D-4AFC-AD6C-B331C59959D7}" srcOrd="0" destOrd="0" presId="urn:microsoft.com/office/officeart/2005/8/layout/hProcess9"/>
    <dgm:cxn modelId="{6CA8D0CC-92C4-4CEF-AD7D-BA55410A0C97}" srcId="{CDE205A8-4104-4C20-AE84-790847AA8D28}" destId="{E538616C-45EA-4395-8FCA-F06701A64668}" srcOrd="2" destOrd="0" parTransId="{FBE5B314-E195-486C-85F4-6614CE15C3F4}" sibTransId="{E8133BED-E41C-47E2-9D0B-B2F010E97852}"/>
    <dgm:cxn modelId="{A79B7FE2-59BE-4E0F-8216-6DCE013C081C}" type="presOf" srcId="{CDE205A8-4104-4C20-AE84-790847AA8D28}" destId="{5E31AEB4-B397-4684-8F7D-A81A728AF16A}" srcOrd="0" destOrd="0" presId="urn:microsoft.com/office/officeart/2005/8/layout/hProcess9"/>
    <dgm:cxn modelId="{175F63EC-18ED-4C3E-AB2B-1D641121E850}" srcId="{CDE205A8-4104-4C20-AE84-790847AA8D28}" destId="{77B26B4F-DA05-4694-A0B0-7CAEEE0D19C4}" srcOrd="5" destOrd="0" parTransId="{C0E339D9-6CF2-4F6C-A11F-DBEA5F8C7A05}" sibTransId="{246E7D71-99EB-437A-917A-2FDC771B7309}"/>
    <dgm:cxn modelId="{8BC386F9-B0D0-4271-9AE9-41B9548A5587}" srcId="{CDE205A8-4104-4C20-AE84-790847AA8D28}" destId="{4A79E547-3ABD-4D4E-936E-A942F5DC3193}" srcOrd="3" destOrd="0" parTransId="{08E60A56-5A8C-4737-BD89-B50D6590FD34}" sibTransId="{3B9EFC66-9C21-4085-AA9A-5A4645526BF7}"/>
    <dgm:cxn modelId="{12E402F8-7F14-44FE-A795-CC15F4F36E47}" type="presParOf" srcId="{5E31AEB4-B397-4684-8F7D-A81A728AF16A}" destId="{7FA1B196-D272-4636-8C28-65D8654F58CF}" srcOrd="0" destOrd="0" presId="urn:microsoft.com/office/officeart/2005/8/layout/hProcess9"/>
    <dgm:cxn modelId="{1B2A6F9C-C7E9-4AD4-95DF-0DA492A67ED7}" type="presParOf" srcId="{5E31AEB4-B397-4684-8F7D-A81A728AF16A}" destId="{F7E5B74A-5B87-4161-9024-63BBB034ED0D}" srcOrd="1" destOrd="0" presId="urn:microsoft.com/office/officeart/2005/8/layout/hProcess9"/>
    <dgm:cxn modelId="{F2F2B5F0-934C-4C90-BFD6-F8545ABADA5C}" type="presParOf" srcId="{F7E5B74A-5B87-4161-9024-63BBB034ED0D}" destId="{D5A08B1E-A42D-4AFC-AD6C-B331C59959D7}" srcOrd="0" destOrd="0" presId="urn:microsoft.com/office/officeart/2005/8/layout/hProcess9"/>
    <dgm:cxn modelId="{F6EAC628-43BE-4542-9D92-573A2B2214AC}" type="presParOf" srcId="{F7E5B74A-5B87-4161-9024-63BBB034ED0D}" destId="{36BFB6D1-B7E3-4114-99F1-14C0BC589968}" srcOrd="1" destOrd="0" presId="urn:microsoft.com/office/officeart/2005/8/layout/hProcess9"/>
    <dgm:cxn modelId="{2564EB31-4109-44C6-8644-525186D177C7}" type="presParOf" srcId="{F7E5B74A-5B87-4161-9024-63BBB034ED0D}" destId="{F45512F0-D10D-4F9F-B266-01107AF6AC21}" srcOrd="2" destOrd="0" presId="urn:microsoft.com/office/officeart/2005/8/layout/hProcess9"/>
    <dgm:cxn modelId="{D0598BDA-E19A-4227-9AD0-A4BFD2372612}" type="presParOf" srcId="{F7E5B74A-5B87-4161-9024-63BBB034ED0D}" destId="{B435D9EF-C0D2-4040-B6AE-BEEFA7F34BA1}" srcOrd="3" destOrd="0" presId="urn:microsoft.com/office/officeart/2005/8/layout/hProcess9"/>
    <dgm:cxn modelId="{9FC97636-88B3-459E-A473-20336F4E407E}" type="presParOf" srcId="{F7E5B74A-5B87-4161-9024-63BBB034ED0D}" destId="{3FCBABC8-4341-40C7-BE40-70DEF741DDC6}" srcOrd="4" destOrd="0" presId="urn:microsoft.com/office/officeart/2005/8/layout/hProcess9"/>
    <dgm:cxn modelId="{2DEAD6CE-0507-42E3-B434-27179CB2584F}" type="presParOf" srcId="{F7E5B74A-5B87-4161-9024-63BBB034ED0D}" destId="{FD7F785C-2529-4319-B0BA-228183072C58}" srcOrd="5" destOrd="0" presId="urn:microsoft.com/office/officeart/2005/8/layout/hProcess9"/>
    <dgm:cxn modelId="{45B8E7B4-3646-4C1C-9783-ED06C191F072}" type="presParOf" srcId="{F7E5B74A-5B87-4161-9024-63BBB034ED0D}" destId="{8C3249B0-E61F-45A4-8477-83DD84EA2A78}" srcOrd="6" destOrd="0" presId="urn:microsoft.com/office/officeart/2005/8/layout/hProcess9"/>
    <dgm:cxn modelId="{65350A06-D26B-40BA-BB66-0E1558BF1AA7}" type="presParOf" srcId="{F7E5B74A-5B87-4161-9024-63BBB034ED0D}" destId="{FC6CDA9D-1F6D-4A2F-AD2D-CD06C5D9E9ED}" srcOrd="7" destOrd="0" presId="urn:microsoft.com/office/officeart/2005/8/layout/hProcess9"/>
    <dgm:cxn modelId="{0B230574-D8FB-4617-900B-795F05C280A4}" type="presParOf" srcId="{F7E5B74A-5B87-4161-9024-63BBB034ED0D}" destId="{CEA2963B-0919-4754-AE2E-53118569A9F0}" srcOrd="8" destOrd="0" presId="urn:microsoft.com/office/officeart/2005/8/layout/hProcess9"/>
    <dgm:cxn modelId="{DDBE2189-399F-4078-BDC5-1E423B69D575}" type="presParOf" srcId="{F7E5B74A-5B87-4161-9024-63BBB034ED0D}" destId="{3D97D1FE-559F-42DB-A849-40D5E637B736}" srcOrd="9" destOrd="0" presId="urn:microsoft.com/office/officeart/2005/8/layout/hProcess9"/>
    <dgm:cxn modelId="{60D78105-D830-421F-9D04-C8ACEBCE04E0}" type="presParOf" srcId="{F7E5B74A-5B87-4161-9024-63BBB034ED0D}" destId="{9E3C1220-D2DF-41A4-B69A-530483980CBE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DE205A8-4104-4C20-AE84-790847AA8D28}" type="doc">
      <dgm:prSet loTypeId="urn:microsoft.com/office/officeart/2005/8/layout/hProcess9" loCatId="process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343963D-ED2D-4C56-A6FB-2F2B067A091A}">
      <dgm:prSet phldrT="[Text]" custT="1"/>
      <dgm:spPr/>
      <dgm:t>
        <a:bodyPr/>
        <a:lstStyle/>
        <a:p>
          <a:r>
            <a:rPr lang="en-US" sz="1050" dirty="0"/>
            <a:t>CREATE</a:t>
          </a:r>
        </a:p>
      </dgm:t>
    </dgm:pt>
    <dgm:pt modelId="{DA5E00E4-406A-42C6-ACD6-1FF21EF11C47}" type="parTrans" cxnId="{83100179-CA7B-4C49-8183-860A4093A0B8}">
      <dgm:prSet/>
      <dgm:spPr/>
      <dgm:t>
        <a:bodyPr/>
        <a:lstStyle/>
        <a:p>
          <a:endParaRPr lang="en-US" sz="1050"/>
        </a:p>
      </dgm:t>
    </dgm:pt>
    <dgm:pt modelId="{7E20466D-A6D1-4A42-A808-91172A04083F}" type="sibTrans" cxnId="{83100179-CA7B-4C49-8183-860A4093A0B8}">
      <dgm:prSet/>
      <dgm:spPr/>
      <dgm:t>
        <a:bodyPr/>
        <a:lstStyle/>
        <a:p>
          <a:endParaRPr lang="en-US" sz="1050"/>
        </a:p>
      </dgm:t>
    </dgm:pt>
    <dgm:pt modelId="{BA283198-D08C-4F52-96AB-7E384F2DFE12}">
      <dgm:prSet phldrT="[Text]" custT="1"/>
      <dgm:spPr/>
      <dgm:t>
        <a:bodyPr/>
        <a:lstStyle/>
        <a:p>
          <a:r>
            <a:rPr lang="en-US" sz="1050" dirty="0"/>
            <a:t>EXECUTE</a:t>
          </a:r>
        </a:p>
      </dgm:t>
    </dgm:pt>
    <dgm:pt modelId="{99679EA7-B901-4565-94E5-57CA1F4957C9}" type="parTrans" cxnId="{6939A5B0-4C57-41C3-A3C9-F0D4E9ABFA43}">
      <dgm:prSet/>
      <dgm:spPr/>
      <dgm:t>
        <a:bodyPr/>
        <a:lstStyle/>
        <a:p>
          <a:endParaRPr lang="en-US" sz="1050"/>
        </a:p>
      </dgm:t>
    </dgm:pt>
    <dgm:pt modelId="{02BEBCB5-6F24-4DB7-8554-D4A89AAF1D6E}" type="sibTrans" cxnId="{6939A5B0-4C57-41C3-A3C9-F0D4E9ABFA43}">
      <dgm:prSet/>
      <dgm:spPr/>
      <dgm:t>
        <a:bodyPr/>
        <a:lstStyle/>
        <a:p>
          <a:endParaRPr lang="en-US" sz="1050"/>
        </a:p>
      </dgm:t>
    </dgm:pt>
    <dgm:pt modelId="{E538616C-45EA-4395-8FCA-F06701A64668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1050" dirty="0"/>
            <a:t>EDIT</a:t>
          </a:r>
        </a:p>
      </dgm:t>
    </dgm:pt>
    <dgm:pt modelId="{FBE5B314-E195-486C-85F4-6614CE15C3F4}" type="parTrans" cxnId="{6CA8D0CC-92C4-4CEF-AD7D-BA55410A0C97}">
      <dgm:prSet/>
      <dgm:spPr/>
      <dgm:t>
        <a:bodyPr/>
        <a:lstStyle/>
        <a:p>
          <a:endParaRPr lang="en-US" sz="1050"/>
        </a:p>
      </dgm:t>
    </dgm:pt>
    <dgm:pt modelId="{E8133BED-E41C-47E2-9D0B-B2F010E97852}" type="sibTrans" cxnId="{6CA8D0CC-92C4-4CEF-AD7D-BA55410A0C97}">
      <dgm:prSet/>
      <dgm:spPr/>
      <dgm:t>
        <a:bodyPr/>
        <a:lstStyle/>
        <a:p>
          <a:endParaRPr lang="en-US" sz="1050"/>
        </a:p>
      </dgm:t>
    </dgm:pt>
    <dgm:pt modelId="{4A79E547-3ABD-4D4E-936E-A942F5DC3193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1050" dirty="0"/>
            <a:t>RECORD</a:t>
          </a:r>
        </a:p>
      </dgm:t>
    </dgm:pt>
    <dgm:pt modelId="{08E60A56-5A8C-4737-BD89-B50D6590FD34}" type="parTrans" cxnId="{8BC386F9-B0D0-4271-9AE9-41B9548A5587}">
      <dgm:prSet/>
      <dgm:spPr/>
      <dgm:t>
        <a:bodyPr/>
        <a:lstStyle/>
        <a:p>
          <a:endParaRPr lang="en-US" sz="1050"/>
        </a:p>
      </dgm:t>
    </dgm:pt>
    <dgm:pt modelId="{3B9EFC66-9C21-4085-AA9A-5A4645526BF7}" type="sibTrans" cxnId="{8BC386F9-B0D0-4271-9AE9-41B9548A5587}">
      <dgm:prSet/>
      <dgm:spPr/>
      <dgm:t>
        <a:bodyPr/>
        <a:lstStyle/>
        <a:p>
          <a:endParaRPr lang="en-US" sz="1050"/>
        </a:p>
      </dgm:t>
    </dgm:pt>
    <dgm:pt modelId="{77B26B4F-DA05-4694-A0B0-7CAEEE0D19C4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1050" dirty="0"/>
            <a:t>ALERTS</a:t>
          </a:r>
        </a:p>
      </dgm:t>
    </dgm:pt>
    <dgm:pt modelId="{C0E339D9-6CF2-4F6C-A11F-DBEA5F8C7A05}" type="parTrans" cxnId="{175F63EC-18ED-4C3E-AB2B-1D641121E850}">
      <dgm:prSet/>
      <dgm:spPr/>
      <dgm:t>
        <a:bodyPr/>
        <a:lstStyle/>
        <a:p>
          <a:endParaRPr lang="en-US" sz="1050"/>
        </a:p>
      </dgm:t>
    </dgm:pt>
    <dgm:pt modelId="{246E7D71-99EB-437A-917A-2FDC771B7309}" type="sibTrans" cxnId="{175F63EC-18ED-4C3E-AB2B-1D641121E850}">
      <dgm:prSet/>
      <dgm:spPr/>
      <dgm:t>
        <a:bodyPr/>
        <a:lstStyle/>
        <a:p>
          <a:endParaRPr lang="en-US" sz="1050"/>
        </a:p>
      </dgm:t>
    </dgm:pt>
    <dgm:pt modelId="{3FC9E989-0C94-498B-BF64-2788E5AAC29E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1050" dirty="0"/>
            <a:t>TASKS</a:t>
          </a:r>
        </a:p>
      </dgm:t>
    </dgm:pt>
    <dgm:pt modelId="{1433BF38-354B-4F88-9885-21C78A7A1CFA}" type="parTrans" cxnId="{186A4990-5739-418E-A9C7-375F8471CC62}">
      <dgm:prSet/>
      <dgm:spPr/>
      <dgm:t>
        <a:bodyPr/>
        <a:lstStyle/>
        <a:p>
          <a:endParaRPr lang="en-US" sz="1050"/>
        </a:p>
      </dgm:t>
    </dgm:pt>
    <dgm:pt modelId="{AE9DAEF3-7076-4ED1-A232-7E611E50F328}" type="sibTrans" cxnId="{186A4990-5739-418E-A9C7-375F8471CC62}">
      <dgm:prSet/>
      <dgm:spPr/>
      <dgm:t>
        <a:bodyPr/>
        <a:lstStyle/>
        <a:p>
          <a:endParaRPr lang="en-US" sz="1050"/>
        </a:p>
      </dgm:t>
    </dgm:pt>
    <dgm:pt modelId="{5E31AEB4-B397-4684-8F7D-A81A728AF16A}" type="pres">
      <dgm:prSet presAssocID="{CDE205A8-4104-4C20-AE84-790847AA8D28}" presName="CompostProcess" presStyleCnt="0">
        <dgm:presLayoutVars>
          <dgm:dir/>
          <dgm:resizeHandles val="exact"/>
        </dgm:presLayoutVars>
      </dgm:prSet>
      <dgm:spPr/>
    </dgm:pt>
    <dgm:pt modelId="{7FA1B196-D272-4636-8C28-65D8654F58CF}" type="pres">
      <dgm:prSet presAssocID="{CDE205A8-4104-4C20-AE84-790847AA8D28}" presName="arrow" presStyleLbl="bgShp" presStyleIdx="0" presStyleCnt="1"/>
      <dgm:spPr>
        <a:solidFill>
          <a:srgbClr val="FFE8CB"/>
        </a:solidFill>
      </dgm:spPr>
    </dgm:pt>
    <dgm:pt modelId="{F7E5B74A-5B87-4161-9024-63BBB034ED0D}" type="pres">
      <dgm:prSet presAssocID="{CDE205A8-4104-4C20-AE84-790847AA8D28}" presName="linearProcess" presStyleCnt="0"/>
      <dgm:spPr/>
    </dgm:pt>
    <dgm:pt modelId="{D5A08B1E-A42D-4AFC-AD6C-B331C59959D7}" type="pres">
      <dgm:prSet presAssocID="{6343963D-ED2D-4C56-A6FB-2F2B067A091A}" presName="textNode" presStyleLbl="node1" presStyleIdx="0" presStyleCnt="6">
        <dgm:presLayoutVars>
          <dgm:bulletEnabled val="1"/>
        </dgm:presLayoutVars>
      </dgm:prSet>
      <dgm:spPr/>
    </dgm:pt>
    <dgm:pt modelId="{36BFB6D1-B7E3-4114-99F1-14C0BC589968}" type="pres">
      <dgm:prSet presAssocID="{7E20466D-A6D1-4A42-A808-91172A04083F}" presName="sibTrans" presStyleCnt="0"/>
      <dgm:spPr/>
    </dgm:pt>
    <dgm:pt modelId="{F45512F0-D10D-4F9F-B266-01107AF6AC21}" type="pres">
      <dgm:prSet presAssocID="{BA283198-D08C-4F52-96AB-7E384F2DFE12}" presName="textNode" presStyleLbl="node1" presStyleIdx="1" presStyleCnt="6">
        <dgm:presLayoutVars>
          <dgm:bulletEnabled val="1"/>
        </dgm:presLayoutVars>
      </dgm:prSet>
      <dgm:spPr/>
    </dgm:pt>
    <dgm:pt modelId="{B435D9EF-C0D2-4040-B6AE-BEEFA7F34BA1}" type="pres">
      <dgm:prSet presAssocID="{02BEBCB5-6F24-4DB7-8554-D4A89AAF1D6E}" presName="sibTrans" presStyleCnt="0"/>
      <dgm:spPr/>
    </dgm:pt>
    <dgm:pt modelId="{3FCBABC8-4341-40C7-BE40-70DEF741DDC6}" type="pres">
      <dgm:prSet presAssocID="{E538616C-45EA-4395-8FCA-F06701A64668}" presName="textNode" presStyleLbl="node1" presStyleIdx="2" presStyleCnt="6">
        <dgm:presLayoutVars>
          <dgm:bulletEnabled val="1"/>
        </dgm:presLayoutVars>
      </dgm:prSet>
      <dgm:spPr/>
    </dgm:pt>
    <dgm:pt modelId="{FD7F785C-2529-4319-B0BA-228183072C58}" type="pres">
      <dgm:prSet presAssocID="{E8133BED-E41C-47E2-9D0B-B2F010E97852}" presName="sibTrans" presStyleCnt="0"/>
      <dgm:spPr/>
    </dgm:pt>
    <dgm:pt modelId="{8C3249B0-E61F-45A4-8477-83DD84EA2A78}" type="pres">
      <dgm:prSet presAssocID="{4A79E547-3ABD-4D4E-936E-A942F5DC3193}" presName="textNode" presStyleLbl="node1" presStyleIdx="3" presStyleCnt="6">
        <dgm:presLayoutVars>
          <dgm:bulletEnabled val="1"/>
        </dgm:presLayoutVars>
      </dgm:prSet>
      <dgm:spPr/>
    </dgm:pt>
    <dgm:pt modelId="{FC6CDA9D-1F6D-4A2F-AD2D-CD06C5D9E9ED}" type="pres">
      <dgm:prSet presAssocID="{3B9EFC66-9C21-4085-AA9A-5A4645526BF7}" presName="sibTrans" presStyleCnt="0"/>
      <dgm:spPr/>
    </dgm:pt>
    <dgm:pt modelId="{CEA2963B-0919-4754-AE2E-53118569A9F0}" type="pres">
      <dgm:prSet presAssocID="{3FC9E989-0C94-498B-BF64-2788E5AAC29E}" presName="textNode" presStyleLbl="node1" presStyleIdx="4" presStyleCnt="6">
        <dgm:presLayoutVars>
          <dgm:bulletEnabled val="1"/>
        </dgm:presLayoutVars>
      </dgm:prSet>
      <dgm:spPr/>
    </dgm:pt>
    <dgm:pt modelId="{3D97D1FE-559F-42DB-A849-40D5E637B736}" type="pres">
      <dgm:prSet presAssocID="{AE9DAEF3-7076-4ED1-A232-7E611E50F328}" presName="sibTrans" presStyleCnt="0"/>
      <dgm:spPr/>
    </dgm:pt>
    <dgm:pt modelId="{9E3C1220-D2DF-41A4-B69A-530483980CBE}" type="pres">
      <dgm:prSet presAssocID="{77B26B4F-DA05-4694-A0B0-7CAEEE0D19C4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6DD4610D-BD0E-4BDF-B459-C7B8C37F05C2}" type="presOf" srcId="{4A79E547-3ABD-4D4E-936E-A942F5DC3193}" destId="{8C3249B0-E61F-45A4-8477-83DD84EA2A78}" srcOrd="0" destOrd="0" presId="urn:microsoft.com/office/officeart/2005/8/layout/hProcess9"/>
    <dgm:cxn modelId="{C7C4241D-D83E-4D7E-B5A7-0DED635897D8}" type="presOf" srcId="{77B26B4F-DA05-4694-A0B0-7CAEEE0D19C4}" destId="{9E3C1220-D2DF-41A4-B69A-530483980CBE}" srcOrd="0" destOrd="0" presId="urn:microsoft.com/office/officeart/2005/8/layout/hProcess9"/>
    <dgm:cxn modelId="{1A15C368-1472-474C-85D3-F453A069A075}" type="presOf" srcId="{3FC9E989-0C94-498B-BF64-2788E5AAC29E}" destId="{CEA2963B-0919-4754-AE2E-53118569A9F0}" srcOrd="0" destOrd="0" presId="urn:microsoft.com/office/officeart/2005/8/layout/hProcess9"/>
    <dgm:cxn modelId="{83100179-CA7B-4C49-8183-860A4093A0B8}" srcId="{CDE205A8-4104-4C20-AE84-790847AA8D28}" destId="{6343963D-ED2D-4C56-A6FB-2F2B067A091A}" srcOrd="0" destOrd="0" parTransId="{DA5E00E4-406A-42C6-ACD6-1FF21EF11C47}" sibTransId="{7E20466D-A6D1-4A42-A808-91172A04083F}"/>
    <dgm:cxn modelId="{186A4990-5739-418E-A9C7-375F8471CC62}" srcId="{CDE205A8-4104-4C20-AE84-790847AA8D28}" destId="{3FC9E989-0C94-498B-BF64-2788E5AAC29E}" srcOrd="4" destOrd="0" parTransId="{1433BF38-354B-4F88-9885-21C78A7A1CFA}" sibTransId="{AE9DAEF3-7076-4ED1-A232-7E611E50F328}"/>
    <dgm:cxn modelId="{6939A5B0-4C57-41C3-A3C9-F0D4E9ABFA43}" srcId="{CDE205A8-4104-4C20-AE84-790847AA8D28}" destId="{BA283198-D08C-4F52-96AB-7E384F2DFE12}" srcOrd="1" destOrd="0" parTransId="{99679EA7-B901-4565-94E5-57CA1F4957C9}" sibTransId="{02BEBCB5-6F24-4DB7-8554-D4A89AAF1D6E}"/>
    <dgm:cxn modelId="{6BFB9DC0-F2BB-4233-8612-CD91364C3AC5}" type="presOf" srcId="{E538616C-45EA-4395-8FCA-F06701A64668}" destId="{3FCBABC8-4341-40C7-BE40-70DEF741DDC6}" srcOrd="0" destOrd="0" presId="urn:microsoft.com/office/officeart/2005/8/layout/hProcess9"/>
    <dgm:cxn modelId="{EA00FEC2-C5D5-4220-971C-17B9D749646E}" type="presOf" srcId="{BA283198-D08C-4F52-96AB-7E384F2DFE12}" destId="{F45512F0-D10D-4F9F-B266-01107AF6AC21}" srcOrd="0" destOrd="0" presId="urn:microsoft.com/office/officeart/2005/8/layout/hProcess9"/>
    <dgm:cxn modelId="{6F227AC3-94B0-4BB5-8CE3-5D3C770CE33D}" type="presOf" srcId="{6343963D-ED2D-4C56-A6FB-2F2B067A091A}" destId="{D5A08B1E-A42D-4AFC-AD6C-B331C59959D7}" srcOrd="0" destOrd="0" presId="urn:microsoft.com/office/officeart/2005/8/layout/hProcess9"/>
    <dgm:cxn modelId="{6CA8D0CC-92C4-4CEF-AD7D-BA55410A0C97}" srcId="{CDE205A8-4104-4C20-AE84-790847AA8D28}" destId="{E538616C-45EA-4395-8FCA-F06701A64668}" srcOrd="2" destOrd="0" parTransId="{FBE5B314-E195-486C-85F4-6614CE15C3F4}" sibTransId="{E8133BED-E41C-47E2-9D0B-B2F010E97852}"/>
    <dgm:cxn modelId="{A79B7FE2-59BE-4E0F-8216-6DCE013C081C}" type="presOf" srcId="{CDE205A8-4104-4C20-AE84-790847AA8D28}" destId="{5E31AEB4-B397-4684-8F7D-A81A728AF16A}" srcOrd="0" destOrd="0" presId="urn:microsoft.com/office/officeart/2005/8/layout/hProcess9"/>
    <dgm:cxn modelId="{175F63EC-18ED-4C3E-AB2B-1D641121E850}" srcId="{CDE205A8-4104-4C20-AE84-790847AA8D28}" destId="{77B26B4F-DA05-4694-A0B0-7CAEEE0D19C4}" srcOrd="5" destOrd="0" parTransId="{C0E339D9-6CF2-4F6C-A11F-DBEA5F8C7A05}" sibTransId="{246E7D71-99EB-437A-917A-2FDC771B7309}"/>
    <dgm:cxn modelId="{8BC386F9-B0D0-4271-9AE9-41B9548A5587}" srcId="{CDE205A8-4104-4C20-AE84-790847AA8D28}" destId="{4A79E547-3ABD-4D4E-936E-A942F5DC3193}" srcOrd="3" destOrd="0" parTransId="{08E60A56-5A8C-4737-BD89-B50D6590FD34}" sibTransId="{3B9EFC66-9C21-4085-AA9A-5A4645526BF7}"/>
    <dgm:cxn modelId="{12E402F8-7F14-44FE-A795-CC15F4F36E47}" type="presParOf" srcId="{5E31AEB4-B397-4684-8F7D-A81A728AF16A}" destId="{7FA1B196-D272-4636-8C28-65D8654F58CF}" srcOrd="0" destOrd="0" presId="urn:microsoft.com/office/officeart/2005/8/layout/hProcess9"/>
    <dgm:cxn modelId="{1B2A6F9C-C7E9-4AD4-95DF-0DA492A67ED7}" type="presParOf" srcId="{5E31AEB4-B397-4684-8F7D-A81A728AF16A}" destId="{F7E5B74A-5B87-4161-9024-63BBB034ED0D}" srcOrd="1" destOrd="0" presId="urn:microsoft.com/office/officeart/2005/8/layout/hProcess9"/>
    <dgm:cxn modelId="{F2F2B5F0-934C-4C90-BFD6-F8545ABADA5C}" type="presParOf" srcId="{F7E5B74A-5B87-4161-9024-63BBB034ED0D}" destId="{D5A08B1E-A42D-4AFC-AD6C-B331C59959D7}" srcOrd="0" destOrd="0" presId="urn:microsoft.com/office/officeart/2005/8/layout/hProcess9"/>
    <dgm:cxn modelId="{F6EAC628-43BE-4542-9D92-573A2B2214AC}" type="presParOf" srcId="{F7E5B74A-5B87-4161-9024-63BBB034ED0D}" destId="{36BFB6D1-B7E3-4114-99F1-14C0BC589968}" srcOrd="1" destOrd="0" presId="urn:microsoft.com/office/officeart/2005/8/layout/hProcess9"/>
    <dgm:cxn modelId="{2564EB31-4109-44C6-8644-525186D177C7}" type="presParOf" srcId="{F7E5B74A-5B87-4161-9024-63BBB034ED0D}" destId="{F45512F0-D10D-4F9F-B266-01107AF6AC21}" srcOrd="2" destOrd="0" presId="urn:microsoft.com/office/officeart/2005/8/layout/hProcess9"/>
    <dgm:cxn modelId="{D0598BDA-E19A-4227-9AD0-A4BFD2372612}" type="presParOf" srcId="{F7E5B74A-5B87-4161-9024-63BBB034ED0D}" destId="{B435D9EF-C0D2-4040-B6AE-BEEFA7F34BA1}" srcOrd="3" destOrd="0" presId="urn:microsoft.com/office/officeart/2005/8/layout/hProcess9"/>
    <dgm:cxn modelId="{9FC97636-88B3-459E-A473-20336F4E407E}" type="presParOf" srcId="{F7E5B74A-5B87-4161-9024-63BBB034ED0D}" destId="{3FCBABC8-4341-40C7-BE40-70DEF741DDC6}" srcOrd="4" destOrd="0" presId="urn:microsoft.com/office/officeart/2005/8/layout/hProcess9"/>
    <dgm:cxn modelId="{2DEAD6CE-0507-42E3-B434-27179CB2584F}" type="presParOf" srcId="{F7E5B74A-5B87-4161-9024-63BBB034ED0D}" destId="{FD7F785C-2529-4319-B0BA-228183072C58}" srcOrd="5" destOrd="0" presId="urn:microsoft.com/office/officeart/2005/8/layout/hProcess9"/>
    <dgm:cxn modelId="{45B8E7B4-3646-4C1C-9783-ED06C191F072}" type="presParOf" srcId="{F7E5B74A-5B87-4161-9024-63BBB034ED0D}" destId="{8C3249B0-E61F-45A4-8477-83DD84EA2A78}" srcOrd="6" destOrd="0" presId="urn:microsoft.com/office/officeart/2005/8/layout/hProcess9"/>
    <dgm:cxn modelId="{65350A06-D26B-40BA-BB66-0E1558BF1AA7}" type="presParOf" srcId="{F7E5B74A-5B87-4161-9024-63BBB034ED0D}" destId="{FC6CDA9D-1F6D-4A2F-AD2D-CD06C5D9E9ED}" srcOrd="7" destOrd="0" presId="urn:microsoft.com/office/officeart/2005/8/layout/hProcess9"/>
    <dgm:cxn modelId="{0B230574-D8FB-4617-900B-795F05C280A4}" type="presParOf" srcId="{F7E5B74A-5B87-4161-9024-63BBB034ED0D}" destId="{CEA2963B-0919-4754-AE2E-53118569A9F0}" srcOrd="8" destOrd="0" presId="urn:microsoft.com/office/officeart/2005/8/layout/hProcess9"/>
    <dgm:cxn modelId="{DDBE2189-399F-4078-BDC5-1E423B69D575}" type="presParOf" srcId="{F7E5B74A-5B87-4161-9024-63BBB034ED0D}" destId="{3D97D1FE-559F-42DB-A849-40D5E637B736}" srcOrd="9" destOrd="0" presId="urn:microsoft.com/office/officeart/2005/8/layout/hProcess9"/>
    <dgm:cxn modelId="{60D78105-D830-421F-9D04-C8ACEBCE04E0}" type="presParOf" srcId="{F7E5B74A-5B87-4161-9024-63BBB034ED0D}" destId="{9E3C1220-D2DF-41A4-B69A-530483980CBE}" srcOrd="10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DE205A8-4104-4C20-AE84-790847AA8D28}" type="doc">
      <dgm:prSet loTypeId="urn:microsoft.com/office/officeart/2005/8/layout/hProcess9" loCatId="process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6343963D-ED2D-4C56-A6FB-2F2B067A091A}">
      <dgm:prSet phldrT="[Text]" custT="1"/>
      <dgm:spPr/>
      <dgm:t>
        <a:bodyPr/>
        <a:lstStyle/>
        <a:p>
          <a:r>
            <a:rPr lang="en-US" sz="2200" dirty="0">
              <a:latin typeface="Kanit" panose="00000500000000000000" pitchFamily="2" charset="-34"/>
              <a:cs typeface="Kanit" panose="00000500000000000000" pitchFamily="2" charset="-34"/>
            </a:rPr>
            <a:t>CREATE</a:t>
          </a:r>
        </a:p>
      </dgm:t>
    </dgm:pt>
    <dgm:pt modelId="{DA5E00E4-406A-42C6-ACD6-1FF21EF11C47}" type="parTrans" cxnId="{83100179-CA7B-4C49-8183-860A4093A0B8}">
      <dgm:prSet/>
      <dgm:spPr/>
      <dgm:t>
        <a:bodyPr/>
        <a:lstStyle/>
        <a:p>
          <a:endParaRPr lang="en-US" sz="2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7E20466D-A6D1-4A42-A808-91172A04083F}" type="sibTrans" cxnId="{83100179-CA7B-4C49-8183-860A4093A0B8}">
      <dgm:prSet/>
      <dgm:spPr/>
      <dgm:t>
        <a:bodyPr/>
        <a:lstStyle/>
        <a:p>
          <a:endParaRPr lang="en-US" sz="2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BA283198-D08C-4F52-96AB-7E384F2DFE12}">
      <dgm:prSet phldrT="[Text]" custT="1"/>
      <dgm:spPr/>
      <dgm:t>
        <a:bodyPr/>
        <a:lstStyle/>
        <a:p>
          <a:r>
            <a:rPr lang="en-US" sz="2200" dirty="0">
              <a:latin typeface="Kanit" panose="00000500000000000000" pitchFamily="2" charset="-34"/>
              <a:cs typeface="Kanit" panose="00000500000000000000" pitchFamily="2" charset="-34"/>
            </a:rPr>
            <a:t>EXECUTE</a:t>
          </a:r>
        </a:p>
      </dgm:t>
    </dgm:pt>
    <dgm:pt modelId="{99679EA7-B901-4565-94E5-57CA1F4957C9}" type="parTrans" cxnId="{6939A5B0-4C57-41C3-A3C9-F0D4E9ABFA43}">
      <dgm:prSet/>
      <dgm:spPr/>
      <dgm:t>
        <a:bodyPr/>
        <a:lstStyle/>
        <a:p>
          <a:endParaRPr lang="en-US" sz="2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02BEBCB5-6F24-4DB7-8554-D4A89AAF1D6E}" type="sibTrans" cxnId="{6939A5B0-4C57-41C3-A3C9-F0D4E9ABFA43}">
      <dgm:prSet/>
      <dgm:spPr/>
      <dgm:t>
        <a:bodyPr/>
        <a:lstStyle/>
        <a:p>
          <a:endParaRPr lang="en-US" sz="2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E538616C-45EA-4395-8FCA-F06701A64668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2200" dirty="0">
              <a:latin typeface="Kanit" panose="00000500000000000000" pitchFamily="2" charset="-34"/>
              <a:cs typeface="Kanit" panose="00000500000000000000" pitchFamily="2" charset="-34"/>
            </a:rPr>
            <a:t>EDIT</a:t>
          </a:r>
        </a:p>
      </dgm:t>
    </dgm:pt>
    <dgm:pt modelId="{FBE5B314-E195-486C-85F4-6614CE15C3F4}" type="parTrans" cxnId="{6CA8D0CC-92C4-4CEF-AD7D-BA55410A0C97}">
      <dgm:prSet/>
      <dgm:spPr/>
      <dgm:t>
        <a:bodyPr/>
        <a:lstStyle/>
        <a:p>
          <a:endParaRPr lang="en-US" sz="2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E8133BED-E41C-47E2-9D0B-B2F010E97852}" type="sibTrans" cxnId="{6CA8D0CC-92C4-4CEF-AD7D-BA55410A0C97}">
      <dgm:prSet/>
      <dgm:spPr/>
      <dgm:t>
        <a:bodyPr/>
        <a:lstStyle/>
        <a:p>
          <a:endParaRPr lang="en-US" sz="2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4A79E547-3ABD-4D4E-936E-A942F5DC3193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2200" dirty="0">
              <a:latin typeface="Kanit" panose="00000500000000000000" pitchFamily="2" charset="-34"/>
              <a:cs typeface="Kanit" panose="00000500000000000000" pitchFamily="2" charset="-34"/>
            </a:rPr>
            <a:t>RECORD</a:t>
          </a:r>
        </a:p>
      </dgm:t>
    </dgm:pt>
    <dgm:pt modelId="{08E60A56-5A8C-4737-BD89-B50D6590FD34}" type="parTrans" cxnId="{8BC386F9-B0D0-4271-9AE9-41B9548A5587}">
      <dgm:prSet/>
      <dgm:spPr/>
      <dgm:t>
        <a:bodyPr/>
        <a:lstStyle/>
        <a:p>
          <a:endParaRPr lang="en-US" sz="2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3B9EFC66-9C21-4085-AA9A-5A4645526BF7}" type="sibTrans" cxnId="{8BC386F9-B0D0-4271-9AE9-41B9548A5587}">
      <dgm:prSet/>
      <dgm:spPr/>
      <dgm:t>
        <a:bodyPr/>
        <a:lstStyle/>
        <a:p>
          <a:endParaRPr lang="en-US" sz="2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77B26B4F-DA05-4694-A0B0-7CAEEE0D19C4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2200" dirty="0">
              <a:latin typeface="Kanit" panose="00000500000000000000" pitchFamily="2" charset="-34"/>
              <a:cs typeface="Kanit" panose="00000500000000000000" pitchFamily="2" charset="-34"/>
            </a:rPr>
            <a:t>ALERTS</a:t>
          </a:r>
        </a:p>
      </dgm:t>
    </dgm:pt>
    <dgm:pt modelId="{C0E339D9-6CF2-4F6C-A11F-DBEA5F8C7A05}" type="parTrans" cxnId="{175F63EC-18ED-4C3E-AB2B-1D641121E850}">
      <dgm:prSet/>
      <dgm:spPr/>
      <dgm:t>
        <a:bodyPr/>
        <a:lstStyle/>
        <a:p>
          <a:endParaRPr lang="en-US" sz="2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246E7D71-99EB-437A-917A-2FDC771B7309}" type="sibTrans" cxnId="{175F63EC-18ED-4C3E-AB2B-1D641121E850}">
      <dgm:prSet/>
      <dgm:spPr/>
      <dgm:t>
        <a:bodyPr/>
        <a:lstStyle/>
        <a:p>
          <a:endParaRPr lang="en-US" sz="2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3FC9E989-0C94-498B-BF64-2788E5AAC29E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2200" dirty="0">
              <a:latin typeface="Kanit" panose="00000500000000000000" pitchFamily="2" charset="-34"/>
              <a:cs typeface="Kanit" panose="00000500000000000000" pitchFamily="2" charset="-34"/>
            </a:rPr>
            <a:t>TASKS</a:t>
          </a:r>
        </a:p>
      </dgm:t>
    </dgm:pt>
    <dgm:pt modelId="{1433BF38-354B-4F88-9885-21C78A7A1CFA}" type="parTrans" cxnId="{186A4990-5739-418E-A9C7-375F8471CC62}">
      <dgm:prSet/>
      <dgm:spPr/>
      <dgm:t>
        <a:bodyPr/>
        <a:lstStyle/>
        <a:p>
          <a:endParaRPr lang="en-US" sz="2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AE9DAEF3-7076-4ED1-A232-7E611E50F328}" type="sibTrans" cxnId="{186A4990-5739-418E-A9C7-375F8471CC62}">
      <dgm:prSet/>
      <dgm:spPr/>
      <dgm:t>
        <a:bodyPr/>
        <a:lstStyle/>
        <a:p>
          <a:endParaRPr lang="en-US" sz="2200">
            <a:latin typeface="Kanit" panose="00000500000000000000" pitchFamily="2" charset="-34"/>
            <a:cs typeface="Kanit" panose="00000500000000000000" pitchFamily="2" charset="-34"/>
          </a:endParaRPr>
        </a:p>
      </dgm:t>
    </dgm:pt>
    <dgm:pt modelId="{5E31AEB4-B397-4684-8F7D-A81A728AF16A}" type="pres">
      <dgm:prSet presAssocID="{CDE205A8-4104-4C20-AE84-790847AA8D28}" presName="CompostProcess" presStyleCnt="0">
        <dgm:presLayoutVars>
          <dgm:dir/>
          <dgm:resizeHandles val="exact"/>
        </dgm:presLayoutVars>
      </dgm:prSet>
      <dgm:spPr/>
    </dgm:pt>
    <dgm:pt modelId="{7FA1B196-D272-4636-8C28-65D8654F58CF}" type="pres">
      <dgm:prSet presAssocID="{CDE205A8-4104-4C20-AE84-790847AA8D28}" presName="arrow" presStyleLbl="bgShp" presStyleIdx="0" presStyleCnt="1"/>
      <dgm:spPr>
        <a:solidFill>
          <a:srgbClr val="FFE8CB"/>
        </a:solidFill>
      </dgm:spPr>
    </dgm:pt>
    <dgm:pt modelId="{F7E5B74A-5B87-4161-9024-63BBB034ED0D}" type="pres">
      <dgm:prSet presAssocID="{CDE205A8-4104-4C20-AE84-790847AA8D28}" presName="linearProcess" presStyleCnt="0"/>
      <dgm:spPr/>
    </dgm:pt>
    <dgm:pt modelId="{D5A08B1E-A42D-4AFC-AD6C-B331C59959D7}" type="pres">
      <dgm:prSet presAssocID="{6343963D-ED2D-4C56-A6FB-2F2B067A091A}" presName="textNode" presStyleLbl="node1" presStyleIdx="0" presStyleCnt="6">
        <dgm:presLayoutVars>
          <dgm:bulletEnabled val="1"/>
        </dgm:presLayoutVars>
      </dgm:prSet>
      <dgm:spPr/>
    </dgm:pt>
    <dgm:pt modelId="{36BFB6D1-B7E3-4114-99F1-14C0BC589968}" type="pres">
      <dgm:prSet presAssocID="{7E20466D-A6D1-4A42-A808-91172A04083F}" presName="sibTrans" presStyleCnt="0"/>
      <dgm:spPr/>
    </dgm:pt>
    <dgm:pt modelId="{F45512F0-D10D-4F9F-B266-01107AF6AC21}" type="pres">
      <dgm:prSet presAssocID="{BA283198-D08C-4F52-96AB-7E384F2DFE12}" presName="textNode" presStyleLbl="node1" presStyleIdx="1" presStyleCnt="6">
        <dgm:presLayoutVars>
          <dgm:bulletEnabled val="1"/>
        </dgm:presLayoutVars>
      </dgm:prSet>
      <dgm:spPr/>
    </dgm:pt>
    <dgm:pt modelId="{B435D9EF-C0D2-4040-B6AE-BEEFA7F34BA1}" type="pres">
      <dgm:prSet presAssocID="{02BEBCB5-6F24-4DB7-8554-D4A89AAF1D6E}" presName="sibTrans" presStyleCnt="0"/>
      <dgm:spPr/>
    </dgm:pt>
    <dgm:pt modelId="{3FCBABC8-4341-40C7-BE40-70DEF741DDC6}" type="pres">
      <dgm:prSet presAssocID="{E538616C-45EA-4395-8FCA-F06701A64668}" presName="textNode" presStyleLbl="node1" presStyleIdx="2" presStyleCnt="6">
        <dgm:presLayoutVars>
          <dgm:bulletEnabled val="1"/>
        </dgm:presLayoutVars>
      </dgm:prSet>
      <dgm:spPr/>
    </dgm:pt>
    <dgm:pt modelId="{FD7F785C-2529-4319-B0BA-228183072C58}" type="pres">
      <dgm:prSet presAssocID="{E8133BED-E41C-47E2-9D0B-B2F010E97852}" presName="sibTrans" presStyleCnt="0"/>
      <dgm:spPr/>
    </dgm:pt>
    <dgm:pt modelId="{8C3249B0-E61F-45A4-8477-83DD84EA2A78}" type="pres">
      <dgm:prSet presAssocID="{4A79E547-3ABD-4D4E-936E-A942F5DC3193}" presName="textNode" presStyleLbl="node1" presStyleIdx="3" presStyleCnt="6">
        <dgm:presLayoutVars>
          <dgm:bulletEnabled val="1"/>
        </dgm:presLayoutVars>
      </dgm:prSet>
      <dgm:spPr/>
    </dgm:pt>
    <dgm:pt modelId="{FC6CDA9D-1F6D-4A2F-AD2D-CD06C5D9E9ED}" type="pres">
      <dgm:prSet presAssocID="{3B9EFC66-9C21-4085-AA9A-5A4645526BF7}" presName="sibTrans" presStyleCnt="0"/>
      <dgm:spPr/>
    </dgm:pt>
    <dgm:pt modelId="{CEA2963B-0919-4754-AE2E-53118569A9F0}" type="pres">
      <dgm:prSet presAssocID="{3FC9E989-0C94-498B-BF64-2788E5AAC29E}" presName="textNode" presStyleLbl="node1" presStyleIdx="4" presStyleCnt="6">
        <dgm:presLayoutVars>
          <dgm:bulletEnabled val="1"/>
        </dgm:presLayoutVars>
      </dgm:prSet>
      <dgm:spPr/>
    </dgm:pt>
    <dgm:pt modelId="{3D97D1FE-559F-42DB-A849-40D5E637B736}" type="pres">
      <dgm:prSet presAssocID="{AE9DAEF3-7076-4ED1-A232-7E611E50F328}" presName="sibTrans" presStyleCnt="0"/>
      <dgm:spPr/>
    </dgm:pt>
    <dgm:pt modelId="{9E3C1220-D2DF-41A4-B69A-530483980CBE}" type="pres">
      <dgm:prSet presAssocID="{77B26B4F-DA05-4694-A0B0-7CAEEE0D19C4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6DD4610D-BD0E-4BDF-B459-C7B8C37F05C2}" type="presOf" srcId="{4A79E547-3ABD-4D4E-936E-A942F5DC3193}" destId="{8C3249B0-E61F-45A4-8477-83DD84EA2A78}" srcOrd="0" destOrd="0" presId="urn:microsoft.com/office/officeart/2005/8/layout/hProcess9"/>
    <dgm:cxn modelId="{C7C4241D-D83E-4D7E-B5A7-0DED635897D8}" type="presOf" srcId="{77B26B4F-DA05-4694-A0B0-7CAEEE0D19C4}" destId="{9E3C1220-D2DF-41A4-B69A-530483980CBE}" srcOrd="0" destOrd="0" presId="urn:microsoft.com/office/officeart/2005/8/layout/hProcess9"/>
    <dgm:cxn modelId="{1A15C368-1472-474C-85D3-F453A069A075}" type="presOf" srcId="{3FC9E989-0C94-498B-BF64-2788E5AAC29E}" destId="{CEA2963B-0919-4754-AE2E-53118569A9F0}" srcOrd="0" destOrd="0" presId="urn:microsoft.com/office/officeart/2005/8/layout/hProcess9"/>
    <dgm:cxn modelId="{83100179-CA7B-4C49-8183-860A4093A0B8}" srcId="{CDE205A8-4104-4C20-AE84-790847AA8D28}" destId="{6343963D-ED2D-4C56-A6FB-2F2B067A091A}" srcOrd="0" destOrd="0" parTransId="{DA5E00E4-406A-42C6-ACD6-1FF21EF11C47}" sibTransId="{7E20466D-A6D1-4A42-A808-91172A04083F}"/>
    <dgm:cxn modelId="{186A4990-5739-418E-A9C7-375F8471CC62}" srcId="{CDE205A8-4104-4C20-AE84-790847AA8D28}" destId="{3FC9E989-0C94-498B-BF64-2788E5AAC29E}" srcOrd="4" destOrd="0" parTransId="{1433BF38-354B-4F88-9885-21C78A7A1CFA}" sibTransId="{AE9DAEF3-7076-4ED1-A232-7E611E50F328}"/>
    <dgm:cxn modelId="{6939A5B0-4C57-41C3-A3C9-F0D4E9ABFA43}" srcId="{CDE205A8-4104-4C20-AE84-790847AA8D28}" destId="{BA283198-D08C-4F52-96AB-7E384F2DFE12}" srcOrd="1" destOrd="0" parTransId="{99679EA7-B901-4565-94E5-57CA1F4957C9}" sibTransId="{02BEBCB5-6F24-4DB7-8554-D4A89AAF1D6E}"/>
    <dgm:cxn modelId="{6BFB9DC0-F2BB-4233-8612-CD91364C3AC5}" type="presOf" srcId="{E538616C-45EA-4395-8FCA-F06701A64668}" destId="{3FCBABC8-4341-40C7-BE40-70DEF741DDC6}" srcOrd="0" destOrd="0" presId="urn:microsoft.com/office/officeart/2005/8/layout/hProcess9"/>
    <dgm:cxn modelId="{EA00FEC2-C5D5-4220-971C-17B9D749646E}" type="presOf" srcId="{BA283198-D08C-4F52-96AB-7E384F2DFE12}" destId="{F45512F0-D10D-4F9F-B266-01107AF6AC21}" srcOrd="0" destOrd="0" presId="urn:microsoft.com/office/officeart/2005/8/layout/hProcess9"/>
    <dgm:cxn modelId="{6F227AC3-94B0-4BB5-8CE3-5D3C770CE33D}" type="presOf" srcId="{6343963D-ED2D-4C56-A6FB-2F2B067A091A}" destId="{D5A08B1E-A42D-4AFC-AD6C-B331C59959D7}" srcOrd="0" destOrd="0" presId="urn:microsoft.com/office/officeart/2005/8/layout/hProcess9"/>
    <dgm:cxn modelId="{6CA8D0CC-92C4-4CEF-AD7D-BA55410A0C97}" srcId="{CDE205A8-4104-4C20-AE84-790847AA8D28}" destId="{E538616C-45EA-4395-8FCA-F06701A64668}" srcOrd="2" destOrd="0" parTransId="{FBE5B314-E195-486C-85F4-6614CE15C3F4}" sibTransId="{E8133BED-E41C-47E2-9D0B-B2F010E97852}"/>
    <dgm:cxn modelId="{A79B7FE2-59BE-4E0F-8216-6DCE013C081C}" type="presOf" srcId="{CDE205A8-4104-4C20-AE84-790847AA8D28}" destId="{5E31AEB4-B397-4684-8F7D-A81A728AF16A}" srcOrd="0" destOrd="0" presId="urn:microsoft.com/office/officeart/2005/8/layout/hProcess9"/>
    <dgm:cxn modelId="{175F63EC-18ED-4C3E-AB2B-1D641121E850}" srcId="{CDE205A8-4104-4C20-AE84-790847AA8D28}" destId="{77B26B4F-DA05-4694-A0B0-7CAEEE0D19C4}" srcOrd="5" destOrd="0" parTransId="{C0E339D9-6CF2-4F6C-A11F-DBEA5F8C7A05}" sibTransId="{246E7D71-99EB-437A-917A-2FDC771B7309}"/>
    <dgm:cxn modelId="{8BC386F9-B0D0-4271-9AE9-41B9548A5587}" srcId="{CDE205A8-4104-4C20-AE84-790847AA8D28}" destId="{4A79E547-3ABD-4D4E-936E-A942F5DC3193}" srcOrd="3" destOrd="0" parTransId="{08E60A56-5A8C-4737-BD89-B50D6590FD34}" sibTransId="{3B9EFC66-9C21-4085-AA9A-5A4645526BF7}"/>
    <dgm:cxn modelId="{12E402F8-7F14-44FE-A795-CC15F4F36E47}" type="presParOf" srcId="{5E31AEB4-B397-4684-8F7D-A81A728AF16A}" destId="{7FA1B196-D272-4636-8C28-65D8654F58CF}" srcOrd="0" destOrd="0" presId="urn:microsoft.com/office/officeart/2005/8/layout/hProcess9"/>
    <dgm:cxn modelId="{1B2A6F9C-C7E9-4AD4-95DF-0DA492A67ED7}" type="presParOf" srcId="{5E31AEB4-B397-4684-8F7D-A81A728AF16A}" destId="{F7E5B74A-5B87-4161-9024-63BBB034ED0D}" srcOrd="1" destOrd="0" presId="urn:microsoft.com/office/officeart/2005/8/layout/hProcess9"/>
    <dgm:cxn modelId="{F2F2B5F0-934C-4C90-BFD6-F8545ABADA5C}" type="presParOf" srcId="{F7E5B74A-5B87-4161-9024-63BBB034ED0D}" destId="{D5A08B1E-A42D-4AFC-AD6C-B331C59959D7}" srcOrd="0" destOrd="0" presId="urn:microsoft.com/office/officeart/2005/8/layout/hProcess9"/>
    <dgm:cxn modelId="{F6EAC628-43BE-4542-9D92-573A2B2214AC}" type="presParOf" srcId="{F7E5B74A-5B87-4161-9024-63BBB034ED0D}" destId="{36BFB6D1-B7E3-4114-99F1-14C0BC589968}" srcOrd="1" destOrd="0" presId="urn:microsoft.com/office/officeart/2005/8/layout/hProcess9"/>
    <dgm:cxn modelId="{2564EB31-4109-44C6-8644-525186D177C7}" type="presParOf" srcId="{F7E5B74A-5B87-4161-9024-63BBB034ED0D}" destId="{F45512F0-D10D-4F9F-B266-01107AF6AC21}" srcOrd="2" destOrd="0" presId="urn:microsoft.com/office/officeart/2005/8/layout/hProcess9"/>
    <dgm:cxn modelId="{D0598BDA-E19A-4227-9AD0-A4BFD2372612}" type="presParOf" srcId="{F7E5B74A-5B87-4161-9024-63BBB034ED0D}" destId="{B435D9EF-C0D2-4040-B6AE-BEEFA7F34BA1}" srcOrd="3" destOrd="0" presId="urn:microsoft.com/office/officeart/2005/8/layout/hProcess9"/>
    <dgm:cxn modelId="{9FC97636-88B3-459E-A473-20336F4E407E}" type="presParOf" srcId="{F7E5B74A-5B87-4161-9024-63BBB034ED0D}" destId="{3FCBABC8-4341-40C7-BE40-70DEF741DDC6}" srcOrd="4" destOrd="0" presId="urn:microsoft.com/office/officeart/2005/8/layout/hProcess9"/>
    <dgm:cxn modelId="{2DEAD6CE-0507-42E3-B434-27179CB2584F}" type="presParOf" srcId="{F7E5B74A-5B87-4161-9024-63BBB034ED0D}" destId="{FD7F785C-2529-4319-B0BA-228183072C58}" srcOrd="5" destOrd="0" presId="urn:microsoft.com/office/officeart/2005/8/layout/hProcess9"/>
    <dgm:cxn modelId="{45B8E7B4-3646-4C1C-9783-ED06C191F072}" type="presParOf" srcId="{F7E5B74A-5B87-4161-9024-63BBB034ED0D}" destId="{8C3249B0-E61F-45A4-8477-83DD84EA2A78}" srcOrd="6" destOrd="0" presId="urn:microsoft.com/office/officeart/2005/8/layout/hProcess9"/>
    <dgm:cxn modelId="{65350A06-D26B-40BA-BB66-0E1558BF1AA7}" type="presParOf" srcId="{F7E5B74A-5B87-4161-9024-63BBB034ED0D}" destId="{FC6CDA9D-1F6D-4A2F-AD2D-CD06C5D9E9ED}" srcOrd="7" destOrd="0" presId="urn:microsoft.com/office/officeart/2005/8/layout/hProcess9"/>
    <dgm:cxn modelId="{0B230574-D8FB-4617-900B-795F05C280A4}" type="presParOf" srcId="{F7E5B74A-5B87-4161-9024-63BBB034ED0D}" destId="{CEA2963B-0919-4754-AE2E-53118569A9F0}" srcOrd="8" destOrd="0" presId="urn:microsoft.com/office/officeart/2005/8/layout/hProcess9"/>
    <dgm:cxn modelId="{DDBE2189-399F-4078-BDC5-1E423B69D575}" type="presParOf" srcId="{F7E5B74A-5B87-4161-9024-63BBB034ED0D}" destId="{3D97D1FE-559F-42DB-A849-40D5E637B736}" srcOrd="9" destOrd="0" presId="urn:microsoft.com/office/officeart/2005/8/layout/hProcess9"/>
    <dgm:cxn modelId="{60D78105-D830-421F-9D04-C8ACEBCE04E0}" type="presParOf" srcId="{F7E5B74A-5B87-4161-9024-63BBB034ED0D}" destId="{9E3C1220-D2DF-41A4-B69A-530483980CBE}" srcOrd="10" destOrd="0" presId="urn:microsoft.com/office/officeart/2005/8/layout/hProcess9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CB44B-ABA1-4F14-808F-45AFCC47873F}">
      <dsp:nvSpPr>
        <dsp:cNvPr id="0" name=""/>
        <dsp:cNvSpPr/>
      </dsp:nvSpPr>
      <dsp:spPr>
        <a:xfrm>
          <a:off x="782002" y="0"/>
          <a:ext cx="8862695" cy="3445933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29815C-D646-41F4-B2DD-A1EF438008B6}">
      <dsp:nvSpPr>
        <dsp:cNvPr id="0" name=""/>
        <dsp:cNvSpPr/>
      </dsp:nvSpPr>
      <dsp:spPr>
        <a:xfrm>
          <a:off x="127" y="1033779"/>
          <a:ext cx="1525821" cy="137837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Kanit" panose="00000500000000000000" pitchFamily="2" charset="-34"/>
              <a:cs typeface="Kanit" panose="00000500000000000000" pitchFamily="2" charset="-34"/>
            </a:rPr>
            <a:t>Develop aims / charter</a:t>
          </a:r>
        </a:p>
      </dsp:txBody>
      <dsp:txXfrm>
        <a:off x="67414" y="1101066"/>
        <a:ext cx="1391247" cy="1243799"/>
      </dsp:txXfrm>
    </dsp:sp>
    <dsp:sp modelId="{8212FE1C-B0AA-4521-BEC9-E751E73D91DC}">
      <dsp:nvSpPr>
        <dsp:cNvPr id="0" name=""/>
        <dsp:cNvSpPr/>
      </dsp:nvSpPr>
      <dsp:spPr>
        <a:xfrm>
          <a:off x="1780252" y="1033779"/>
          <a:ext cx="1525821" cy="1378373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Kanit" panose="00000500000000000000" pitchFamily="2" charset="-34"/>
              <a:cs typeface="Kanit" panose="00000500000000000000" pitchFamily="2" charset="-34"/>
            </a:rPr>
            <a:t>Manage a session</a:t>
          </a:r>
        </a:p>
      </dsp:txBody>
      <dsp:txXfrm>
        <a:off x="1847539" y="1101066"/>
        <a:ext cx="1391247" cy="1243799"/>
      </dsp:txXfrm>
    </dsp:sp>
    <dsp:sp modelId="{2DF48149-FDDD-4FB7-8344-2D90902894BC}">
      <dsp:nvSpPr>
        <dsp:cNvPr id="0" name=""/>
        <dsp:cNvSpPr/>
      </dsp:nvSpPr>
      <dsp:spPr>
        <a:xfrm>
          <a:off x="3560376" y="1033779"/>
          <a:ext cx="1525821" cy="1378373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Kanit" panose="00000500000000000000" pitchFamily="2" charset="-34"/>
              <a:cs typeface="Kanit" panose="00000500000000000000" pitchFamily="2" charset="-34"/>
            </a:rPr>
            <a:t>Log steps of tester</a:t>
          </a:r>
        </a:p>
      </dsp:txBody>
      <dsp:txXfrm>
        <a:off x="3627663" y="1101066"/>
        <a:ext cx="1391247" cy="1243799"/>
      </dsp:txXfrm>
    </dsp:sp>
    <dsp:sp modelId="{B3FD770E-A270-43D0-8D77-C257828AF8F5}">
      <dsp:nvSpPr>
        <dsp:cNvPr id="0" name=""/>
        <dsp:cNvSpPr/>
      </dsp:nvSpPr>
      <dsp:spPr>
        <a:xfrm>
          <a:off x="5340501" y="1033779"/>
          <a:ext cx="1525821" cy="1378373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Kanit" panose="00000500000000000000" pitchFamily="2" charset="-34"/>
              <a:cs typeface="Kanit" panose="00000500000000000000" pitchFamily="2" charset="-34"/>
            </a:rPr>
            <a:t>Record application response</a:t>
          </a:r>
        </a:p>
      </dsp:txBody>
      <dsp:txXfrm>
        <a:off x="5407788" y="1101066"/>
        <a:ext cx="1391247" cy="1243799"/>
      </dsp:txXfrm>
    </dsp:sp>
    <dsp:sp modelId="{689D9DF6-CE7E-4DEB-9FA4-2CEF0F4043D7}">
      <dsp:nvSpPr>
        <dsp:cNvPr id="0" name=""/>
        <dsp:cNvSpPr/>
      </dsp:nvSpPr>
      <dsp:spPr>
        <a:xfrm>
          <a:off x="7120626" y="1033779"/>
          <a:ext cx="1525821" cy="1378373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Kanit" panose="00000500000000000000" pitchFamily="2" charset="-34"/>
              <a:cs typeface="Kanit" panose="00000500000000000000" pitchFamily="2" charset="-34"/>
            </a:rPr>
            <a:t>Communicate with developers</a:t>
          </a:r>
        </a:p>
      </dsp:txBody>
      <dsp:txXfrm>
        <a:off x="7187913" y="1101066"/>
        <a:ext cx="1391247" cy="1243799"/>
      </dsp:txXfrm>
    </dsp:sp>
    <dsp:sp modelId="{F18D1D74-7E07-405F-A3A7-28FCDA8FD9DB}">
      <dsp:nvSpPr>
        <dsp:cNvPr id="0" name=""/>
        <dsp:cNvSpPr/>
      </dsp:nvSpPr>
      <dsp:spPr>
        <a:xfrm>
          <a:off x="8900751" y="1033779"/>
          <a:ext cx="1525821" cy="1378373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Kanit" panose="00000500000000000000" pitchFamily="2" charset="-34"/>
              <a:cs typeface="Kanit" panose="00000500000000000000" pitchFamily="2" charset="-34"/>
            </a:rPr>
            <a:t>Get feedback to inform future testing</a:t>
          </a:r>
        </a:p>
      </dsp:txBody>
      <dsp:txXfrm>
        <a:off x="8968038" y="1101066"/>
        <a:ext cx="1391247" cy="12437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5FD26A-26A9-40FD-AF22-C2BBE2049FBF}">
      <dsp:nvSpPr>
        <dsp:cNvPr id="0" name=""/>
        <dsp:cNvSpPr/>
      </dsp:nvSpPr>
      <dsp:spPr>
        <a:xfrm rot="5400000">
          <a:off x="6803192" y="-2976607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Quick creation of tests</a:t>
          </a:r>
        </a:p>
      </dsp:txBody>
      <dsp:txXfrm rot="-5400000">
        <a:off x="3753612" y="100990"/>
        <a:ext cx="6645071" cy="517893"/>
      </dsp:txXfrm>
    </dsp:sp>
    <dsp:sp modelId="{25F1EE38-E668-4A23-849B-C3CDF3B29C68}">
      <dsp:nvSpPr>
        <dsp:cNvPr id="0" name=""/>
        <dsp:cNvSpPr/>
      </dsp:nvSpPr>
      <dsp:spPr>
        <a:xfrm>
          <a:off x="0" y="1232"/>
          <a:ext cx="3753612" cy="71740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Develop aims / charter</a:t>
          </a:r>
        </a:p>
      </dsp:txBody>
      <dsp:txXfrm>
        <a:off x="35021" y="36253"/>
        <a:ext cx="3683570" cy="647367"/>
      </dsp:txXfrm>
    </dsp:sp>
    <dsp:sp modelId="{6E1000DF-E05C-4A87-94ED-DDD4D90E499A}">
      <dsp:nvSpPr>
        <dsp:cNvPr id="0" name=""/>
        <dsp:cNvSpPr/>
      </dsp:nvSpPr>
      <dsp:spPr>
        <a:xfrm rot="5400000">
          <a:off x="6803192" y="-2223327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-1347952"/>
            <a:satOff val="-4566"/>
            <a:lumOff val="-58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347952"/>
              <a:satOff val="-4566"/>
              <a:lumOff val="-58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Help record activity [</a:t>
          </a:r>
          <a:r>
            <a:rPr lang="en-US" sz="1600" kern="1200" dirty="0" err="1">
              <a:latin typeface="Kanit" panose="00000500000000000000" pitchFamily="2" charset="-34"/>
              <a:cs typeface="Kanit" panose="00000500000000000000" pitchFamily="2" charset="-34"/>
            </a:rPr>
            <a:t>eg</a:t>
          </a: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 screen recorder]</a:t>
          </a:r>
        </a:p>
      </dsp:txBody>
      <dsp:txXfrm rot="-5400000">
        <a:off x="3753612" y="854270"/>
        <a:ext cx="6645071" cy="517893"/>
      </dsp:txXfrm>
    </dsp:sp>
    <dsp:sp modelId="{8F1818A4-0A5F-458C-BF71-E27CF43C29FA}">
      <dsp:nvSpPr>
        <dsp:cNvPr id="0" name=""/>
        <dsp:cNvSpPr/>
      </dsp:nvSpPr>
      <dsp:spPr>
        <a:xfrm>
          <a:off x="0" y="754512"/>
          <a:ext cx="3753612" cy="717409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Manage a session</a:t>
          </a:r>
        </a:p>
      </dsp:txBody>
      <dsp:txXfrm>
        <a:off x="35021" y="789533"/>
        <a:ext cx="3683570" cy="647367"/>
      </dsp:txXfrm>
    </dsp:sp>
    <dsp:sp modelId="{DB943FD1-564D-4D1D-8E1F-11D3F52401B2}">
      <dsp:nvSpPr>
        <dsp:cNvPr id="0" name=""/>
        <dsp:cNvSpPr/>
      </dsp:nvSpPr>
      <dsp:spPr>
        <a:xfrm rot="5400000">
          <a:off x="6803192" y="-1470047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-2695905"/>
            <a:satOff val="-9133"/>
            <a:lumOff val="-1171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695905"/>
              <a:satOff val="-9133"/>
              <a:lumOff val="-11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Quick and flexible editing of tests</a:t>
          </a:r>
        </a:p>
      </dsp:txBody>
      <dsp:txXfrm rot="-5400000">
        <a:off x="3753612" y="1607550"/>
        <a:ext cx="6645071" cy="517893"/>
      </dsp:txXfrm>
    </dsp:sp>
    <dsp:sp modelId="{264B58E3-11FC-4C08-AC55-9BE4C00BF4DC}">
      <dsp:nvSpPr>
        <dsp:cNvPr id="0" name=""/>
        <dsp:cNvSpPr/>
      </dsp:nvSpPr>
      <dsp:spPr>
        <a:xfrm>
          <a:off x="0" y="1507792"/>
          <a:ext cx="3753612" cy="717409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Log steps of tester</a:t>
          </a:r>
        </a:p>
      </dsp:txBody>
      <dsp:txXfrm>
        <a:off x="35021" y="1542813"/>
        <a:ext cx="3683570" cy="647367"/>
      </dsp:txXfrm>
    </dsp:sp>
    <dsp:sp modelId="{49A08325-7F8E-4B56-94D1-7E8B2BF6E605}">
      <dsp:nvSpPr>
        <dsp:cNvPr id="0" name=""/>
        <dsp:cNvSpPr/>
      </dsp:nvSpPr>
      <dsp:spPr>
        <a:xfrm rot="5400000">
          <a:off x="6803192" y="-716766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-4043857"/>
            <a:satOff val="-13699"/>
            <a:lumOff val="-175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043857"/>
              <a:satOff val="-13699"/>
              <a:lumOff val="-17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filter things down to the main findings [</a:t>
          </a:r>
          <a:r>
            <a:rPr lang="en-US" sz="1600" kern="1200" dirty="0" err="1">
              <a:latin typeface="Kanit" panose="00000500000000000000" pitchFamily="2" charset="-34"/>
              <a:cs typeface="Kanit" panose="00000500000000000000" pitchFamily="2" charset="-34"/>
            </a:rPr>
            <a:t>eg</a:t>
          </a: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 video editing]</a:t>
          </a:r>
        </a:p>
      </dsp:txBody>
      <dsp:txXfrm rot="-5400000">
        <a:off x="3753612" y="2360831"/>
        <a:ext cx="6645071" cy="517893"/>
      </dsp:txXfrm>
    </dsp:sp>
    <dsp:sp modelId="{5DE57AAD-E432-418C-98FA-6BDBD8517A50}">
      <dsp:nvSpPr>
        <dsp:cNvPr id="0" name=""/>
        <dsp:cNvSpPr/>
      </dsp:nvSpPr>
      <dsp:spPr>
        <a:xfrm>
          <a:off x="0" y="2261072"/>
          <a:ext cx="3753612" cy="717409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Record application response</a:t>
          </a:r>
        </a:p>
      </dsp:txBody>
      <dsp:txXfrm>
        <a:off x="35021" y="2296093"/>
        <a:ext cx="3683570" cy="647367"/>
      </dsp:txXfrm>
    </dsp:sp>
    <dsp:sp modelId="{7C6A17DC-4A2F-478C-AA56-0EB221FDC34E}">
      <dsp:nvSpPr>
        <dsp:cNvPr id="0" name=""/>
        <dsp:cNvSpPr/>
      </dsp:nvSpPr>
      <dsp:spPr>
        <a:xfrm rot="5400000">
          <a:off x="6803192" y="36513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-5391810"/>
            <a:satOff val="-18266"/>
            <a:lumOff val="-234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5391810"/>
              <a:satOff val="-18266"/>
              <a:lumOff val="-23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Actively alert the right people to review or take action [often not as formal as bug reports]</a:t>
          </a:r>
        </a:p>
      </dsp:txBody>
      <dsp:txXfrm rot="-5400000">
        <a:off x="3753612" y="3114111"/>
        <a:ext cx="6645071" cy="517893"/>
      </dsp:txXfrm>
    </dsp:sp>
    <dsp:sp modelId="{C7C02428-8B5D-4CC4-8EE6-941CFB5AB5EC}">
      <dsp:nvSpPr>
        <dsp:cNvPr id="0" name=""/>
        <dsp:cNvSpPr/>
      </dsp:nvSpPr>
      <dsp:spPr>
        <a:xfrm>
          <a:off x="0" y="3014352"/>
          <a:ext cx="3753612" cy="717409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Communicate with developers</a:t>
          </a:r>
        </a:p>
      </dsp:txBody>
      <dsp:txXfrm>
        <a:off x="35021" y="3049373"/>
        <a:ext cx="3683570" cy="647367"/>
      </dsp:txXfrm>
    </dsp:sp>
    <dsp:sp modelId="{918D9793-ACC9-48B5-8442-AF9D83453DF4}">
      <dsp:nvSpPr>
        <dsp:cNvPr id="0" name=""/>
        <dsp:cNvSpPr/>
      </dsp:nvSpPr>
      <dsp:spPr>
        <a:xfrm rot="5400000">
          <a:off x="6803192" y="789793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Help the tester track and follow-up on actions</a:t>
          </a:r>
        </a:p>
      </dsp:txBody>
      <dsp:txXfrm rot="-5400000">
        <a:off x="3753612" y="3867391"/>
        <a:ext cx="6645071" cy="517893"/>
      </dsp:txXfrm>
    </dsp:sp>
    <dsp:sp modelId="{B23DDC15-2234-4BCD-A98C-820AE1E70202}">
      <dsp:nvSpPr>
        <dsp:cNvPr id="0" name=""/>
        <dsp:cNvSpPr/>
      </dsp:nvSpPr>
      <dsp:spPr>
        <a:xfrm>
          <a:off x="0" y="3767632"/>
          <a:ext cx="3753612" cy="71740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Get feedback to inform future testing</a:t>
          </a:r>
        </a:p>
      </dsp:txBody>
      <dsp:txXfrm>
        <a:off x="35021" y="3802653"/>
        <a:ext cx="3683570" cy="6473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5FD26A-26A9-40FD-AF22-C2BBE2049FBF}">
      <dsp:nvSpPr>
        <dsp:cNvPr id="0" name=""/>
        <dsp:cNvSpPr/>
      </dsp:nvSpPr>
      <dsp:spPr>
        <a:xfrm rot="5400000">
          <a:off x="6803192" y="-2976607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New exploratory test case type</a:t>
          </a:r>
        </a:p>
      </dsp:txBody>
      <dsp:txXfrm rot="-5400000">
        <a:off x="3753612" y="100990"/>
        <a:ext cx="6645071" cy="517893"/>
      </dsp:txXfrm>
    </dsp:sp>
    <dsp:sp modelId="{25F1EE38-E668-4A23-849B-C3CDF3B29C68}">
      <dsp:nvSpPr>
        <dsp:cNvPr id="0" name=""/>
        <dsp:cNvSpPr/>
      </dsp:nvSpPr>
      <dsp:spPr>
        <a:xfrm>
          <a:off x="0" y="1232"/>
          <a:ext cx="3753612" cy="71740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Develop aims / charter</a:t>
          </a:r>
        </a:p>
      </dsp:txBody>
      <dsp:txXfrm>
        <a:off x="35021" y="36253"/>
        <a:ext cx="3683570" cy="647367"/>
      </dsp:txXfrm>
    </dsp:sp>
    <dsp:sp modelId="{93AC91BD-C076-48A6-83DA-DAA646DF00DC}">
      <dsp:nvSpPr>
        <dsp:cNvPr id="0" name=""/>
        <dsp:cNvSpPr/>
      </dsp:nvSpPr>
      <dsp:spPr>
        <a:xfrm rot="5400000">
          <a:off x="6803192" y="-2223327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-1347952"/>
            <a:satOff val="-4566"/>
            <a:lumOff val="-58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347952"/>
              <a:satOff val="-4566"/>
              <a:lumOff val="-58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>
              <a:latin typeface="Kanit" panose="00000500000000000000" pitchFamily="2" charset="-34"/>
              <a:cs typeface="Kanit" panose="00000500000000000000" pitchFamily="2" charset="-34"/>
            </a:rPr>
            <a:t>Dedicated exploratory testing experience for execution of a single exploratory test case</a:t>
          </a:r>
          <a:endParaRPr lang="en-US" sz="1600" kern="1200" dirty="0">
            <a:latin typeface="Kanit" panose="00000500000000000000" pitchFamily="2" charset="-34"/>
            <a:cs typeface="Kanit" panose="00000500000000000000" pitchFamily="2" charset="-34"/>
          </a:endParaRPr>
        </a:p>
      </dsp:txBody>
      <dsp:txXfrm rot="-5400000">
        <a:off x="3753612" y="854270"/>
        <a:ext cx="6645071" cy="517893"/>
      </dsp:txXfrm>
    </dsp:sp>
    <dsp:sp modelId="{8F1818A4-0A5F-458C-BF71-E27CF43C29FA}">
      <dsp:nvSpPr>
        <dsp:cNvPr id="0" name=""/>
        <dsp:cNvSpPr/>
      </dsp:nvSpPr>
      <dsp:spPr>
        <a:xfrm>
          <a:off x="0" y="754512"/>
          <a:ext cx="3753612" cy="717409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Manage a session</a:t>
          </a:r>
        </a:p>
      </dsp:txBody>
      <dsp:txXfrm>
        <a:off x="35021" y="789533"/>
        <a:ext cx="3683570" cy="647367"/>
      </dsp:txXfrm>
    </dsp:sp>
    <dsp:sp modelId="{DB943FD1-564D-4D1D-8E1F-11D3F52401B2}">
      <dsp:nvSpPr>
        <dsp:cNvPr id="0" name=""/>
        <dsp:cNvSpPr/>
      </dsp:nvSpPr>
      <dsp:spPr>
        <a:xfrm rot="5400000">
          <a:off x="6803192" y="-1470047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-2695905"/>
            <a:satOff val="-9133"/>
            <a:lumOff val="-1171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695905"/>
              <a:satOff val="-9133"/>
              <a:lumOff val="-11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On-the-fly editing (</a:t>
          </a:r>
          <a:r>
            <a:rPr lang="en-US" sz="1600" kern="1200" dirty="0" err="1">
              <a:latin typeface="Kanit" panose="00000500000000000000" pitchFamily="2" charset="-34"/>
              <a:cs typeface="Kanit" panose="00000500000000000000" pitchFamily="2" charset="-34"/>
            </a:rPr>
            <a:t>inc</a:t>
          </a: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 adding/removing test steps)</a:t>
          </a:r>
        </a:p>
      </dsp:txBody>
      <dsp:txXfrm rot="-5400000">
        <a:off x="3753612" y="1607550"/>
        <a:ext cx="6645071" cy="517893"/>
      </dsp:txXfrm>
    </dsp:sp>
    <dsp:sp modelId="{264B58E3-11FC-4C08-AC55-9BE4C00BF4DC}">
      <dsp:nvSpPr>
        <dsp:cNvPr id="0" name=""/>
        <dsp:cNvSpPr/>
      </dsp:nvSpPr>
      <dsp:spPr>
        <a:xfrm>
          <a:off x="0" y="1507792"/>
          <a:ext cx="3753612" cy="717409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Log steps of tester</a:t>
          </a:r>
        </a:p>
      </dsp:txBody>
      <dsp:txXfrm>
        <a:off x="35021" y="1542813"/>
        <a:ext cx="3683570" cy="647367"/>
      </dsp:txXfrm>
    </dsp:sp>
    <dsp:sp modelId="{49A08325-7F8E-4B56-94D1-7E8B2BF6E605}">
      <dsp:nvSpPr>
        <dsp:cNvPr id="0" name=""/>
        <dsp:cNvSpPr/>
      </dsp:nvSpPr>
      <dsp:spPr>
        <a:xfrm rot="5400000">
          <a:off x="6803192" y="-716766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-4043857"/>
            <a:satOff val="-13699"/>
            <a:lumOff val="-175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043857"/>
              <a:satOff val="-13699"/>
              <a:lumOff val="-17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Rich-text editing and great screenshot capture</a:t>
          </a:r>
        </a:p>
      </dsp:txBody>
      <dsp:txXfrm rot="-5400000">
        <a:off x="3753612" y="2360831"/>
        <a:ext cx="6645071" cy="517893"/>
      </dsp:txXfrm>
    </dsp:sp>
    <dsp:sp modelId="{5DE57AAD-E432-418C-98FA-6BDBD8517A50}">
      <dsp:nvSpPr>
        <dsp:cNvPr id="0" name=""/>
        <dsp:cNvSpPr/>
      </dsp:nvSpPr>
      <dsp:spPr>
        <a:xfrm>
          <a:off x="0" y="2261072"/>
          <a:ext cx="3753612" cy="717409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Record application response</a:t>
          </a:r>
        </a:p>
      </dsp:txBody>
      <dsp:txXfrm>
        <a:off x="35021" y="2296093"/>
        <a:ext cx="3683570" cy="647367"/>
      </dsp:txXfrm>
    </dsp:sp>
    <dsp:sp modelId="{7C6A17DC-4A2F-478C-AA56-0EB221FDC34E}">
      <dsp:nvSpPr>
        <dsp:cNvPr id="0" name=""/>
        <dsp:cNvSpPr/>
      </dsp:nvSpPr>
      <dsp:spPr>
        <a:xfrm rot="5400000">
          <a:off x="6803192" y="36513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-5391810"/>
            <a:satOff val="-18266"/>
            <a:lumOff val="-234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5391810"/>
              <a:satOff val="-18266"/>
              <a:lumOff val="-23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A simple way to log multiple discoveries from a single test step</a:t>
          </a:r>
        </a:p>
      </dsp:txBody>
      <dsp:txXfrm rot="-5400000">
        <a:off x="3753612" y="3114111"/>
        <a:ext cx="6645071" cy="517893"/>
      </dsp:txXfrm>
    </dsp:sp>
    <dsp:sp modelId="{C7C02428-8B5D-4CC4-8EE6-941CFB5AB5EC}">
      <dsp:nvSpPr>
        <dsp:cNvPr id="0" name=""/>
        <dsp:cNvSpPr/>
      </dsp:nvSpPr>
      <dsp:spPr>
        <a:xfrm>
          <a:off x="0" y="3014352"/>
          <a:ext cx="3753612" cy="717409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Communicate with developers</a:t>
          </a:r>
        </a:p>
      </dsp:txBody>
      <dsp:txXfrm>
        <a:off x="35021" y="3049373"/>
        <a:ext cx="3683570" cy="647367"/>
      </dsp:txXfrm>
    </dsp:sp>
    <dsp:sp modelId="{918D9793-ACC9-48B5-8442-AF9D83453DF4}">
      <dsp:nvSpPr>
        <dsp:cNvPr id="0" name=""/>
        <dsp:cNvSpPr/>
      </dsp:nvSpPr>
      <dsp:spPr>
        <a:xfrm rot="5400000">
          <a:off x="6803192" y="789793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Help the tester track the latest on their different discoveries</a:t>
          </a:r>
        </a:p>
      </dsp:txBody>
      <dsp:txXfrm rot="-5400000">
        <a:off x="3753612" y="3867391"/>
        <a:ext cx="6645071" cy="517893"/>
      </dsp:txXfrm>
    </dsp:sp>
    <dsp:sp modelId="{B23DDC15-2234-4BCD-A98C-820AE1E70202}">
      <dsp:nvSpPr>
        <dsp:cNvPr id="0" name=""/>
        <dsp:cNvSpPr/>
      </dsp:nvSpPr>
      <dsp:spPr>
        <a:xfrm>
          <a:off x="0" y="3767632"/>
          <a:ext cx="3753612" cy="71740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Get feedback to inform future testing</a:t>
          </a:r>
        </a:p>
      </dsp:txBody>
      <dsp:txXfrm>
        <a:off x="35021" y="3802653"/>
        <a:ext cx="3683570" cy="6473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5FD26A-26A9-40FD-AF22-C2BBE2049FBF}">
      <dsp:nvSpPr>
        <dsp:cNvPr id="0" name=""/>
        <dsp:cNvSpPr/>
      </dsp:nvSpPr>
      <dsp:spPr>
        <a:xfrm rot="5400000">
          <a:off x="6803192" y="-2976607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Change internal nomenclature to reflect exploratory testing terminology</a:t>
          </a:r>
        </a:p>
      </dsp:txBody>
      <dsp:txXfrm rot="-5400000">
        <a:off x="3753612" y="100990"/>
        <a:ext cx="6645071" cy="517893"/>
      </dsp:txXfrm>
    </dsp:sp>
    <dsp:sp modelId="{25F1EE38-E668-4A23-849B-C3CDF3B29C68}">
      <dsp:nvSpPr>
        <dsp:cNvPr id="0" name=""/>
        <dsp:cNvSpPr/>
      </dsp:nvSpPr>
      <dsp:spPr>
        <a:xfrm>
          <a:off x="0" y="1232"/>
          <a:ext cx="3753612" cy="71740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Develop aims / charter</a:t>
          </a:r>
        </a:p>
      </dsp:txBody>
      <dsp:txXfrm>
        <a:off x="35021" y="36253"/>
        <a:ext cx="3683570" cy="647367"/>
      </dsp:txXfrm>
    </dsp:sp>
    <dsp:sp modelId="{ED92F6D6-B3A5-4EEE-879A-505024FC1969}">
      <dsp:nvSpPr>
        <dsp:cNvPr id="0" name=""/>
        <dsp:cNvSpPr/>
      </dsp:nvSpPr>
      <dsp:spPr>
        <a:xfrm rot="5400000">
          <a:off x="6803192" y="-2223327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-1347952"/>
            <a:satOff val="-4566"/>
            <a:lumOff val="-58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347952"/>
              <a:satOff val="-4566"/>
              <a:lumOff val="-58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Running an exploratory test set (an exploratory test case within a test set could be available for regression testing in 5.3)</a:t>
          </a:r>
        </a:p>
      </dsp:txBody>
      <dsp:txXfrm rot="-5400000">
        <a:off x="3753612" y="854270"/>
        <a:ext cx="6645071" cy="517893"/>
      </dsp:txXfrm>
    </dsp:sp>
    <dsp:sp modelId="{8F1818A4-0A5F-458C-BF71-E27CF43C29FA}">
      <dsp:nvSpPr>
        <dsp:cNvPr id="0" name=""/>
        <dsp:cNvSpPr/>
      </dsp:nvSpPr>
      <dsp:spPr>
        <a:xfrm>
          <a:off x="0" y="754512"/>
          <a:ext cx="3753612" cy="717409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Manage a session</a:t>
          </a:r>
        </a:p>
      </dsp:txBody>
      <dsp:txXfrm>
        <a:off x="35021" y="789533"/>
        <a:ext cx="3683570" cy="647367"/>
      </dsp:txXfrm>
    </dsp:sp>
    <dsp:sp modelId="{DB943FD1-564D-4D1D-8E1F-11D3F52401B2}">
      <dsp:nvSpPr>
        <dsp:cNvPr id="0" name=""/>
        <dsp:cNvSpPr/>
      </dsp:nvSpPr>
      <dsp:spPr>
        <a:xfrm rot="5400000">
          <a:off x="6803192" y="-1470047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-2695905"/>
            <a:satOff val="-9133"/>
            <a:lumOff val="-1171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2695905"/>
              <a:satOff val="-9133"/>
              <a:lumOff val="-11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Integrate with tools like mind-maps for capturing a testing session</a:t>
          </a:r>
        </a:p>
      </dsp:txBody>
      <dsp:txXfrm rot="-5400000">
        <a:off x="3753612" y="1607550"/>
        <a:ext cx="6645071" cy="517893"/>
      </dsp:txXfrm>
    </dsp:sp>
    <dsp:sp modelId="{264B58E3-11FC-4C08-AC55-9BE4C00BF4DC}">
      <dsp:nvSpPr>
        <dsp:cNvPr id="0" name=""/>
        <dsp:cNvSpPr/>
      </dsp:nvSpPr>
      <dsp:spPr>
        <a:xfrm>
          <a:off x="0" y="1507792"/>
          <a:ext cx="3753612" cy="717409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Log steps of tester</a:t>
          </a:r>
        </a:p>
      </dsp:txBody>
      <dsp:txXfrm>
        <a:off x="35021" y="1542813"/>
        <a:ext cx="3683570" cy="647367"/>
      </dsp:txXfrm>
    </dsp:sp>
    <dsp:sp modelId="{49A08325-7F8E-4B56-94D1-7E8B2BF6E605}">
      <dsp:nvSpPr>
        <dsp:cNvPr id="0" name=""/>
        <dsp:cNvSpPr/>
      </dsp:nvSpPr>
      <dsp:spPr>
        <a:xfrm rot="5400000">
          <a:off x="6803192" y="-716766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-4043857"/>
            <a:satOff val="-13699"/>
            <a:lumOff val="-1757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4043857"/>
              <a:satOff val="-13699"/>
              <a:lumOff val="-17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Record additional activity during testing (beyond screenshots)</a:t>
          </a:r>
        </a:p>
      </dsp:txBody>
      <dsp:txXfrm rot="-5400000">
        <a:off x="3753612" y="2360831"/>
        <a:ext cx="6645071" cy="517893"/>
      </dsp:txXfrm>
    </dsp:sp>
    <dsp:sp modelId="{5DE57AAD-E432-418C-98FA-6BDBD8517A50}">
      <dsp:nvSpPr>
        <dsp:cNvPr id="0" name=""/>
        <dsp:cNvSpPr/>
      </dsp:nvSpPr>
      <dsp:spPr>
        <a:xfrm>
          <a:off x="0" y="2261072"/>
          <a:ext cx="3753612" cy="717409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Record application response</a:t>
          </a:r>
        </a:p>
      </dsp:txBody>
      <dsp:txXfrm>
        <a:off x="35021" y="2296093"/>
        <a:ext cx="3683570" cy="647367"/>
      </dsp:txXfrm>
    </dsp:sp>
    <dsp:sp modelId="{7C6A17DC-4A2F-478C-AA56-0EB221FDC34E}">
      <dsp:nvSpPr>
        <dsp:cNvPr id="0" name=""/>
        <dsp:cNvSpPr/>
      </dsp:nvSpPr>
      <dsp:spPr>
        <a:xfrm rot="5400000">
          <a:off x="6803192" y="36513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-5391810"/>
            <a:satOff val="-18266"/>
            <a:lumOff val="-234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5391810"/>
              <a:satOff val="-18266"/>
              <a:lumOff val="-23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Further integrations with internal IM</a:t>
          </a:r>
        </a:p>
      </dsp:txBody>
      <dsp:txXfrm rot="-5400000">
        <a:off x="3753612" y="3114111"/>
        <a:ext cx="6645071" cy="517893"/>
      </dsp:txXfrm>
    </dsp:sp>
    <dsp:sp modelId="{C7C02428-8B5D-4CC4-8EE6-941CFB5AB5EC}">
      <dsp:nvSpPr>
        <dsp:cNvPr id="0" name=""/>
        <dsp:cNvSpPr/>
      </dsp:nvSpPr>
      <dsp:spPr>
        <a:xfrm>
          <a:off x="0" y="3014352"/>
          <a:ext cx="3753612" cy="717409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Communicate with developers</a:t>
          </a:r>
        </a:p>
      </dsp:txBody>
      <dsp:txXfrm>
        <a:off x="35021" y="3049373"/>
        <a:ext cx="3683570" cy="647367"/>
      </dsp:txXfrm>
    </dsp:sp>
    <dsp:sp modelId="{918D9793-ACC9-48B5-8442-AF9D83453DF4}">
      <dsp:nvSpPr>
        <dsp:cNvPr id="0" name=""/>
        <dsp:cNvSpPr/>
      </dsp:nvSpPr>
      <dsp:spPr>
        <a:xfrm rot="5400000">
          <a:off x="6803192" y="789793"/>
          <a:ext cx="573927" cy="6673088"/>
        </a:xfrm>
        <a:prstGeom prst="round2Same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Improve notifications, offering more options and </a:t>
          </a:r>
        </a:p>
      </dsp:txBody>
      <dsp:txXfrm rot="-5400000">
        <a:off x="3753612" y="3867391"/>
        <a:ext cx="6645071" cy="517893"/>
      </dsp:txXfrm>
    </dsp:sp>
    <dsp:sp modelId="{B23DDC15-2234-4BCD-A98C-820AE1E70202}">
      <dsp:nvSpPr>
        <dsp:cNvPr id="0" name=""/>
        <dsp:cNvSpPr/>
      </dsp:nvSpPr>
      <dsp:spPr>
        <a:xfrm>
          <a:off x="0" y="3767632"/>
          <a:ext cx="3753612" cy="71740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Kanit" panose="00000500000000000000" pitchFamily="2" charset="-34"/>
              <a:cs typeface="Kanit" panose="00000500000000000000" pitchFamily="2" charset="-34"/>
            </a:rPr>
            <a:t>Get feedback to inform future testing</a:t>
          </a:r>
        </a:p>
      </dsp:txBody>
      <dsp:txXfrm>
        <a:off x="35021" y="3802653"/>
        <a:ext cx="3683570" cy="64736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CB44B-ABA1-4F14-808F-45AFCC47873F}">
      <dsp:nvSpPr>
        <dsp:cNvPr id="0" name=""/>
        <dsp:cNvSpPr/>
      </dsp:nvSpPr>
      <dsp:spPr>
        <a:xfrm>
          <a:off x="788669" y="0"/>
          <a:ext cx="8938260" cy="2683003"/>
        </a:xfrm>
        <a:prstGeom prst="right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29815C-D646-41F4-B2DD-A1EF438008B6}">
      <dsp:nvSpPr>
        <dsp:cNvPr id="0" name=""/>
        <dsp:cNvSpPr/>
      </dsp:nvSpPr>
      <dsp:spPr>
        <a:xfrm>
          <a:off x="128" y="804900"/>
          <a:ext cx="1538830" cy="107320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Kanit" panose="00000500000000000000" pitchFamily="2" charset="-34"/>
              <a:cs typeface="Kanit" panose="00000500000000000000" pitchFamily="2" charset="-34"/>
            </a:rPr>
            <a:t>Develop aims / charter</a:t>
          </a:r>
        </a:p>
      </dsp:txBody>
      <dsp:txXfrm>
        <a:off x="52517" y="857289"/>
        <a:ext cx="1434052" cy="968423"/>
      </dsp:txXfrm>
    </dsp:sp>
    <dsp:sp modelId="{8212FE1C-B0AA-4521-BEC9-E751E73D91DC}">
      <dsp:nvSpPr>
        <dsp:cNvPr id="0" name=""/>
        <dsp:cNvSpPr/>
      </dsp:nvSpPr>
      <dsp:spPr>
        <a:xfrm>
          <a:off x="1795430" y="804900"/>
          <a:ext cx="1538830" cy="1073201"/>
        </a:xfrm>
        <a:prstGeom prst="round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Kanit" panose="00000500000000000000" pitchFamily="2" charset="-34"/>
              <a:cs typeface="Kanit" panose="00000500000000000000" pitchFamily="2" charset="-34"/>
            </a:rPr>
            <a:t>Manage a session</a:t>
          </a:r>
        </a:p>
      </dsp:txBody>
      <dsp:txXfrm>
        <a:off x="1847819" y="857289"/>
        <a:ext cx="1434052" cy="968423"/>
      </dsp:txXfrm>
    </dsp:sp>
    <dsp:sp modelId="{2DF48149-FDDD-4FB7-8344-2D90902894BC}">
      <dsp:nvSpPr>
        <dsp:cNvPr id="0" name=""/>
        <dsp:cNvSpPr/>
      </dsp:nvSpPr>
      <dsp:spPr>
        <a:xfrm>
          <a:off x="3590733" y="804900"/>
          <a:ext cx="1538830" cy="1073201"/>
        </a:xfrm>
        <a:prstGeom prst="roundRect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Kanit" panose="00000500000000000000" pitchFamily="2" charset="-34"/>
              <a:cs typeface="Kanit" panose="00000500000000000000" pitchFamily="2" charset="-34"/>
            </a:rPr>
            <a:t>Log steps of tester</a:t>
          </a:r>
        </a:p>
      </dsp:txBody>
      <dsp:txXfrm>
        <a:off x="3643122" y="857289"/>
        <a:ext cx="1434052" cy="968423"/>
      </dsp:txXfrm>
    </dsp:sp>
    <dsp:sp modelId="{B3FD770E-A270-43D0-8D77-C257828AF8F5}">
      <dsp:nvSpPr>
        <dsp:cNvPr id="0" name=""/>
        <dsp:cNvSpPr/>
      </dsp:nvSpPr>
      <dsp:spPr>
        <a:xfrm>
          <a:off x="5386035" y="804900"/>
          <a:ext cx="1538830" cy="1073201"/>
        </a:xfrm>
        <a:prstGeom prst="round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Kanit" panose="00000500000000000000" pitchFamily="2" charset="-34"/>
              <a:cs typeface="Kanit" panose="00000500000000000000" pitchFamily="2" charset="-34"/>
            </a:rPr>
            <a:t>Record application response</a:t>
          </a:r>
        </a:p>
      </dsp:txBody>
      <dsp:txXfrm>
        <a:off x="5438424" y="857289"/>
        <a:ext cx="1434052" cy="968423"/>
      </dsp:txXfrm>
    </dsp:sp>
    <dsp:sp modelId="{689D9DF6-CE7E-4DEB-9FA4-2CEF0F4043D7}">
      <dsp:nvSpPr>
        <dsp:cNvPr id="0" name=""/>
        <dsp:cNvSpPr/>
      </dsp:nvSpPr>
      <dsp:spPr>
        <a:xfrm>
          <a:off x="7181338" y="804900"/>
          <a:ext cx="1538830" cy="1073201"/>
        </a:xfrm>
        <a:prstGeom prst="roundRect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Kanit" panose="00000500000000000000" pitchFamily="2" charset="-34"/>
              <a:cs typeface="Kanit" panose="00000500000000000000" pitchFamily="2" charset="-34"/>
            </a:rPr>
            <a:t>Communicate with developers</a:t>
          </a:r>
        </a:p>
      </dsp:txBody>
      <dsp:txXfrm>
        <a:off x="7233727" y="857289"/>
        <a:ext cx="1434052" cy="968423"/>
      </dsp:txXfrm>
    </dsp:sp>
    <dsp:sp modelId="{F18D1D74-7E07-405F-A3A7-28FCDA8FD9DB}">
      <dsp:nvSpPr>
        <dsp:cNvPr id="0" name=""/>
        <dsp:cNvSpPr/>
      </dsp:nvSpPr>
      <dsp:spPr>
        <a:xfrm>
          <a:off x="8976640" y="804900"/>
          <a:ext cx="1538830" cy="1073201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Kanit" panose="00000500000000000000" pitchFamily="2" charset="-34"/>
              <a:cs typeface="Kanit" panose="00000500000000000000" pitchFamily="2" charset="-34"/>
            </a:rPr>
            <a:t>Get feedback to inform future testing</a:t>
          </a:r>
        </a:p>
      </dsp:txBody>
      <dsp:txXfrm>
        <a:off x="9029029" y="857289"/>
        <a:ext cx="1434052" cy="9684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A1B196-D272-4636-8C28-65D8654F58CF}">
      <dsp:nvSpPr>
        <dsp:cNvPr id="0" name=""/>
        <dsp:cNvSpPr/>
      </dsp:nvSpPr>
      <dsp:spPr>
        <a:xfrm>
          <a:off x="788669" y="0"/>
          <a:ext cx="8938260" cy="2682325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08B1E-A42D-4AFC-AD6C-B331C59959D7}">
      <dsp:nvSpPr>
        <dsp:cNvPr id="0" name=""/>
        <dsp:cNvSpPr/>
      </dsp:nvSpPr>
      <dsp:spPr>
        <a:xfrm>
          <a:off x="128" y="804697"/>
          <a:ext cx="1538830" cy="10729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Kanit" panose="00000500000000000000" pitchFamily="2" charset="-34"/>
              <a:cs typeface="Kanit" panose="00000500000000000000" pitchFamily="2" charset="-34"/>
            </a:rPr>
            <a:t>CREATE exploratory test case</a:t>
          </a:r>
        </a:p>
      </dsp:txBody>
      <dsp:txXfrm>
        <a:off x="52504" y="857073"/>
        <a:ext cx="1434078" cy="968178"/>
      </dsp:txXfrm>
    </dsp:sp>
    <dsp:sp modelId="{F45512F0-D10D-4F9F-B266-01107AF6AC21}">
      <dsp:nvSpPr>
        <dsp:cNvPr id="0" name=""/>
        <dsp:cNvSpPr/>
      </dsp:nvSpPr>
      <dsp:spPr>
        <a:xfrm>
          <a:off x="1795430" y="804697"/>
          <a:ext cx="1538830" cy="10729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Kanit" panose="00000500000000000000" pitchFamily="2" charset="-34"/>
              <a:cs typeface="Kanit" panose="00000500000000000000" pitchFamily="2" charset="-34"/>
            </a:rPr>
            <a:t>EXECUTE the test case with new UI</a:t>
          </a:r>
        </a:p>
      </dsp:txBody>
      <dsp:txXfrm>
        <a:off x="1847806" y="857073"/>
        <a:ext cx="1434078" cy="968178"/>
      </dsp:txXfrm>
    </dsp:sp>
    <dsp:sp modelId="{3FCBABC8-4341-40C7-BE40-70DEF741DDC6}">
      <dsp:nvSpPr>
        <dsp:cNvPr id="0" name=""/>
        <dsp:cNvSpPr/>
      </dsp:nvSpPr>
      <dsp:spPr>
        <a:xfrm>
          <a:off x="3590733" y="804697"/>
          <a:ext cx="1538830" cy="10729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Kanit" panose="00000500000000000000" pitchFamily="2" charset="-34"/>
              <a:cs typeface="Kanit" panose="00000500000000000000" pitchFamily="2" charset="-34"/>
            </a:rPr>
            <a:t>EDIT everything on the fly</a:t>
          </a:r>
        </a:p>
      </dsp:txBody>
      <dsp:txXfrm>
        <a:off x="3643109" y="857073"/>
        <a:ext cx="1434078" cy="968178"/>
      </dsp:txXfrm>
    </dsp:sp>
    <dsp:sp modelId="{8C3249B0-E61F-45A4-8477-83DD84EA2A78}">
      <dsp:nvSpPr>
        <dsp:cNvPr id="0" name=""/>
        <dsp:cNvSpPr/>
      </dsp:nvSpPr>
      <dsp:spPr>
        <a:xfrm>
          <a:off x="5386035" y="804697"/>
          <a:ext cx="1538830" cy="10729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Kanit" panose="00000500000000000000" pitchFamily="2" charset="-34"/>
              <a:cs typeface="Kanit" panose="00000500000000000000" pitchFamily="2" charset="-34"/>
            </a:rPr>
            <a:t>RECORD the test run status as normal</a:t>
          </a:r>
        </a:p>
      </dsp:txBody>
      <dsp:txXfrm>
        <a:off x="5438411" y="857073"/>
        <a:ext cx="1434078" cy="968178"/>
      </dsp:txXfrm>
    </dsp:sp>
    <dsp:sp modelId="{CEA2963B-0919-4754-AE2E-53118569A9F0}">
      <dsp:nvSpPr>
        <dsp:cNvPr id="0" name=""/>
        <dsp:cNvSpPr/>
      </dsp:nvSpPr>
      <dsp:spPr>
        <a:xfrm>
          <a:off x="7181338" y="804697"/>
          <a:ext cx="1538830" cy="10729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Kanit" panose="00000500000000000000" pitchFamily="2" charset="-34"/>
              <a:cs typeface="Kanit" panose="00000500000000000000" pitchFamily="2" charset="-34"/>
            </a:rPr>
            <a:t>Create TASKS as light touch issues</a:t>
          </a:r>
        </a:p>
      </dsp:txBody>
      <dsp:txXfrm>
        <a:off x="7233714" y="857073"/>
        <a:ext cx="1434078" cy="968178"/>
      </dsp:txXfrm>
    </dsp:sp>
    <dsp:sp modelId="{9E3C1220-D2DF-41A4-B69A-530483980CBE}">
      <dsp:nvSpPr>
        <dsp:cNvPr id="0" name=""/>
        <dsp:cNvSpPr/>
      </dsp:nvSpPr>
      <dsp:spPr>
        <a:xfrm>
          <a:off x="8976640" y="804697"/>
          <a:ext cx="1538830" cy="10729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Kanit" panose="00000500000000000000" pitchFamily="2" charset="-34"/>
              <a:cs typeface="Kanit" panose="00000500000000000000" pitchFamily="2" charset="-34"/>
            </a:rPr>
            <a:t>Get ALERTS when tasks have been closed</a:t>
          </a:r>
        </a:p>
      </dsp:txBody>
      <dsp:txXfrm>
        <a:off x="9029016" y="857073"/>
        <a:ext cx="1434078" cy="9681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A1B196-D272-4636-8C28-65D8654F58CF}">
      <dsp:nvSpPr>
        <dsp:cNvPr id="0" name=""/>
        <dsp:cNvSpPr/>
      </dsp:nvSpPr>
      <dsp:spPr>
        <a:xfrm>
          <a:off x="420070" y="0"/>
          <a:ext cx="4760803" cy="1428692"/>
        </a:xfrm>
        <a:prstGeom prst="rightArrow">
          <a:avLst/>
        </a:prstGeom>
        <a:solidFill>
          <a:srgbClr val="FFE8C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08B1E-A42D-4AFC-AD6C-B331C59959D7}">
      <dsp:nvSpPr>
        <dsp:cNvPr id="0" name=""/>
        <dsp:cNvSpPr/>
      </dsp:nvSpPr>
      <dsp:spPr>
        <a:xfrm>
          <a:off x="68" y="428607"/>
          <a:ext cx="819630" cy="5714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CREATE</a:t>
          </a:r>
        </a:p>
      </dsp:txBody>
      <dsp:txXfrm>
        <a:off x="27965" y="456504"/>
        <a:ext cx="763836" cy="515682"/>
      </dsp:txXfrm>
    </dsp:sp>
    <dsp:sp modelId="{F45512F0-D10D-4F9F-B266-01107AF6AC21}">
      <dsp:nvSpPr>
        <dsp:cNvPr id="0" name=""/>
        <dsp:cNvSpPr/>
      </dsp:nvSpPr>
      <dsp:spPr>
        <a:xfrm>
          <a:off x="956303" y="428607"/>
          <a:ext cx="819630" cy="571476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EXECUTE</a:t>
          </a:r>
        </a:p>
      </dsp:txBody>
      <dsp:txXfrm>
        <a:off x="984200" y="456504"/>
        <a:ext cx="763836" cy="515682"/>
      </dsp:txXfrm>
    </dsp:sp>
    <dsp:sp modelId="{3FCBABC8-4341-40C7-BE40-70DEF741DDC6}">
      <dsp:nvSpPr>
        <dsp:cNvPr id="0" name=""/>
        <dsp:cNvSpPr/>
      </dsp:nvSpPr>
      <dsp:spPr>
        <a:xfrm>
          <a:off x="1912539" y="428607"/>
          <a:ext cx="819630" cy="571476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EDIT</a:t>
          </a:r>
        </a:p>
      </dsp:txBody>
      <dsp:txXfrm>
        <a:off x="1940436" y="456504"/>
        <a:ext cx="763836" cy="515682"/>
      </dsp:txXfrm>
    </dsp:sp>
    <dsp:sp modelId="{8C3249B0-E61F-45A4-8477-83DD84EA2A78}">
      <dsp:nvSpPr>
        <dsp:cNvPr id="0" name=""/>
        <dsp:cNvSpPr/>
      </dsp:nvSpPr>
      <dsp:spPr>
        <a:xfrm>
          <a:off x="2868775" y="428607"/>
          <a:ext cx="819630" cy="571476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RECORD</a:t>
          </a:r>
        </a:p>
      </dsp:txBody>
      <dsp:txXfrm>
        <a:off x="2896672" y="456504"/>
        <a:ext cx="763836" cy="515682"/>
      </dsp:txXfrm>
    </dsp:sp>
    <dsp:sp modelId="{CEA2963B-0919-4754-AE2E-53118569A9F0}">
      <dsp:nvSpPr>
        <dsp:cNvPr id="0" name=""/>
        <dsp:cNvSpPr/>
      </dsp:nvSpPr>
      <dsp:spPr>
        <a:xfrm>
          <a:off x="3825010" y="428607"/>
          <a:ext cx="819630" cy="571476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TASKS</a:t>
          </a:r>
        </a:p>
      </dsp:txBody>
      <dsp:txXfrm>
        <a:off x="3852907" y="456504"/>
        <a:ext cx="763836" cy="515682"/>
      </dsp:txXfrm>
    </dsp:sp>
    <dsp:sp modelId="{9E3C1220-D2DF-41A4-B69A-530483980CBE}">
      <dsp:nvSpPr>
        <dsp:cNvPr id="0" name=""/>
        <dsp:cNvSpPr/>
      </dsp:nvSpPr>
      <dsp:spPr>
        <a:xfrm>
          <a:off x="4781246" y="428607"/>
          <a:ext cx="819630" cy="571476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ALERTS</a:t>
          </a:r>
        </a:p>
      </dsp:txBody>
      <dsp:txXfrm>
        <a:off x="4809143" y="456504"/>
        <a:ext cx="763836" cy="51568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A1B196-D272-4636-8C28-65D8654F58CF}">
      <dsp:nvSpPr>
        <dsp:cNvPr id="0" name=""/>
        <dsp:cNvSpPr/>
      </dsp:nvSpPr>
      <dsp:spPr>
        <a:xfrm>
          <a:off x="762728" y="0"/>
          <a:ext cx="8644250" cy="2467038"/>
        </a:xfrm>
        <a:prstGeom prst="rightArrow">
          <a:avLst/>
        </a:prstGeom>
        <a:solidFill>
          <a:srgbClr val="FFE8C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A08B1E-A42D-4AFC-AD6C-B331C59959D7}">
      <dsp:nvSpPr>
        <dsp:cNvPr id="0" name=""/>
        <dsp:cNvSpPr/>
      </dsp:nvSpPr>
      <dsp:spPr>
        <a:xfrm>
          <a:off x="124" y="740111"/>
          <a:ext cx="1488213" cy="98681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Kanit" panose="00000500000000000000" pitchFamily="2" charset="-34"/>
              <a:cs typeface="Kanit" panose="00000500000000000000" pitchFamily="2" charset="-34"/>
            </a:rPr>
            <a:t>CREATE</a:t>
          </a:r>
        </a:p>
      </dsp:txBody>
      <dsp:txXfrm>
        <a:off x="48296" y="788283"/>
        <a:ext cx="1391869" cy="890471"/>
      </dsp:txXfrm>
    </dsp:sp>
    <dsp:sp modelId="{F45512F0-D10D-4F9F-B266-01107AF6AC21}">
      <dsp:nvSpPr>
        <dsp:cNvPr id="0" name=""/>
        <dsp:cNvSpPr/>
      </dsp:nvSpPr>
      <dsp:spPr>
        <a:xfrm>
          <a:off x="1736373" y="740111"/>
          <a:ext cx="1488213" cy="98681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Kanit" panose="00000500000000000000" pitchFamily="2" charset="-34"/>
              <a:cs typeface="Kanit" panose="00000500000000000000" pitchFamily="2" charset="-34"/>
            </a:rPr>
            <a:t>EXECUTE</a:t>
          </a:r>
        </a:p>
      </dsp:txBody>
      <dsp:txXfrm>
        <a:off x="1784545" y="788283"/>
        <a:ext cx="1391869" cy="890471"/>
      </dsp:txXfrm>
    </dsp:sp>
    <dsp:sp modelId="{3FCBABC8-4341-40C7-BE40-70DEF741DDC6}">
      <dsp:nvSpPr>
        <dsp:cNvPr id="0" name=""/>
        <dsp:cNvSpPr/>
      </dsp:nvSpPr>
      <dsp:spPr>
        <a:xfrm>
          <a:off x="3472622" y="740111"/>
          <a:ext cx="1488213" cy="986815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Kanit" panose="00000500000000000000" pitchFamily="2" charset="-34"/>
              <a:cs typeface="Kanit" panose="00000500000000000000" pitchFamily="2" charset="-34"/>
            </a:rPr>
            <a:t>EDIT</a:t>
          </a:r>
        </a:p>
      </dsp:txBody>
      <dsp:txXfrm>
        <a:off x="3520794" y="788283"/>
        <a:ext cx="1391869" cy="890471"/>
      </dsp:txXfrm>
    </dsp:sp>
    <dsp:sp modelId="{8C3249B0-E61F-45A4-8477-83DD84EA2A78}">
      <dsp:nvSpPr>
        <dsp:cNvPr id="0" name=""/>
        <dsp:cNvSpPr/>
      </dsp:nvSpPr>
      <dsp:spPr>
        <a:xfrm>
          <a:off x="5208871" y="740111"/>
          <a:ext cx="1488213" cy="986815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Kanit" panose="00000500000000000000" pitchFamily="2" charset="-34"/>
              <a:cs typeface="Kanit" panose="00000500000000000000" pitchFamily="2" charset="-34"/>
            </a:rPr>
            <a:t>RECORD</a:t>
          </a:r>
        </a:p>
      </dsp:txBody>
      <dsp:txXfrm>
        <a:off x="5257043" y="788283"/>
        <a:ext cx="1391869" cy="890471"/>
      </dsp:txXfrm>
    </dsp:sp>
    <dsp:sp modelId="{CEA2963B-0919-4754-AE2E-53118569A9F0}">
      <dsp:nvSpPr>
        <dsp:cNvPr id="0" name=""/>
        <dsp:cNvSpPr/>
      </dsp:nvSpPr>
      <dsp:spPr>
        <a:xfrm>
          <a:off x="6945120" y="740111"/>
          <a:ext cx="1488213" cy="986815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Kanit" panose="00000500000000000000" pitchFamily="2" charset="-34"/>
              <a:cs typeface="Kanit" panose="00000500000000000000" pitchFamily="2" charset="-34"/>
            </a:rPr>
            <a:t>TASKS</a:t>
          </a:r>
        </a:p>
      </dsp:txBody>
      <dsp:txXfrm>
        <a:off x="6993292" y="788283"/>
        <a:ext cx="1391869" cy="890471"/>
      </dsp:txXfrm>
    </dsp:sp>
    <dsp:sp modelId="{9E3C1220-D2DF-41A4-B69A-530483980CBE}">
      <dsp:nvSpPr>
        <dsp:cNvPr id="0" name=""/>
        <dsp:cNvSpPr/>
      </dsp:nvSpPr>
      <dsp:spPr>
        <a:xfrm>
          <a:off x="8681369" y="740111"/>
          <a:ext cx="1488213" cy="986815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Kanit" panose="00000500000000000000" pitchFamily="2" charset="-34"/>
              <a:cs typeface="Kanit" panose="00000500000000000000" pitchFamily="2" charset="-34"/>
            </a:rPr>
            <a:t>ALERTS</a:t>
          </a:r>
        </a:p>
      </dsp:txBody>
      <dsp:txXfrm>
        <a:off x="8729541" y="788283"/>
        <a:ext cx="1391869" cy="8904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726B-0702-48AB-AA01-09E6D7321AD1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6D44-6567-47EF-B7B3-624F06406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8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726B-0702-48AB-AA01-09E6D7321AD1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6D44-6567-47EF-B7B3-624F06406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86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726B-0702-48AB-AA01-09E6D7321AD1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6D44-6567-47EF-B7B3-624F06406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72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Kanit" panose="00000500000000000000" pitchFamily="2" charset="-34"/>
                <a:cs typeface="Kanit" panose="00000500000000000000" pitchFamily="2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Kanit" panose="00000500000000000000" pitchFamily="2" charset="-34"/>
                <a:cs typeface="Kanit" panose="00000500000000000000" pitchFamily="2" charset="-34"/>
              </a:defRPr>
            </a:lvl1pPr>
            <a:lvl2pPr>
              <a:defRPr>
                <a:latin typeface="Kanit" panose="00000500000000000000" pitchFamily="2" charset="-34"/>
                <a:cs typeface="Kanit" panose="00000500000000000000" pitchFamily="2" charset="-34"/>
              </a:defRPr>
            </a:lvl2pPr>
            <a:lvl3pPr>
              <a:defRPr>
                <a:latin typeface="Kanit" panose="00000500000000000000" pitchFamily="2" charset="-34"/>
                <a:cs typeface="Kanit" panose="00000500000000000000" pitchFamily="2" charset="-34"/>
              </a:defRPr>
            </a:lvl3pPr>
            <a:lvl4pPr>
              <a:defRPr>
                <a:latin typeface="Kanit" panose="00000500000000000000" pitchFamily="2" charset="-34"/>
                <a:cs typeface="Kanit" panose="00000500000000000000" pitchFamily="2" charset="-34"/>
              </a:defRPr>
            </a:lvl4pPr>
            <a:lvl5pPr>
              <a:defRPr>
                <a:latin typeface="Kanit" panose="00000500000000000000" pitchFamily="2" charset="-34"/>
                <a:cs typeface="Kanit" panose="00000500000000000000" pitchFamily="2" charset="-34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726B-0702-48AB-AA01-09E6D7321AD1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6D44-6567-47EF-B7B3-624F06406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961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726B-0702-48AB-AA01-09E6D7321AD1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6D44-6567-47EF-B7B3-624F06406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51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726B-0702-48AB-AA01-09E6D7321AD1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6D44-6567-47EF-B7B3-624F06406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97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726B-0702-48AB-AA01-09E6D7321AD1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6D44-6567-47EF-B7B3-624F06406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22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726B-0702-48AB-AA01-09E6D7321AD1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6D44-6567-47EF-B7B3-624F06406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47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726B-0702-48AB-AA01-09E6D7321AD1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6D44-6567-47EF-B7B3-624F06406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72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726B-0702-48AB-AA01-09E6D7321AD1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6D44-6567-47EF-B7B3-624F06406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94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F726B-0702-48AB-AA01-09E6D7321AD1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56D44-6567-47EF-B7B3-624F06406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03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F726B-0702-48AB-AA01-09E6D7321AD1}" type="datetimeFigureOut">
              <a:rPr lang="en-US" smtClean="0"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56D44-6567-47EF-B7B3-624F06406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1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Exploratory 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Fundamentally different to other testing – about feel and coordination, not managing a suite of regression tests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85185815"/>
              </p:ext>
            </p:extLst>
          </p:nvPr>
        </p:nvGraphicFramePr>
        <p:xfrm>
          <a:off x="927100" y="2692400"/>
          <a:ext cx="10426700" cy="3445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8608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38181"/>
          </a:xfrm>
          <a:prstGeom prst="rect">
            <a:avLst/>
          </a:prstGeom>
        </p:spPr>
      </p:pic>
      <p:sp>
        <p:nvSpPr>
          <p:cNvPr id="14" name="Rectangle: Rounded Corners 13"/>
          <p:cNvSpPr/>
          <p:nvPr/>
        </p:nvSpPr>
        <p:spPr>
          <a:xfrm>
            <a:off x="102366" y="4010140"/>
            <a:ext cx="6188265" cy="2770741"/>
          </a:xfrm>
          <a:prstGeom prst="roundRect">
            <a:avLst>
              <a:gd name="adj" fmla="val 4739"/>
            </a:avLst>
          </a:prstGeom>
          <a:solidFill>
            <a:srgbClr val="FFF5D5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90500" y="4260968"/>
            <a:ext cx="5791445" cy="2412191"/>
            <a:chOff x="190500" y="2735742"/>
            <a:chExt cx="5791445" cy="2412191"/>
          </a:xfrm>
        </p:grpSpPr>
        <p:sp>
          <p:nvSpPr>
            <p:cNvPr id="6" name="TextBox 5"/>
            <p:cNvSpPr txBox="1"/>
            <p:nvPr/>
          </p:nvSpPr>
          <p:spPr>
            <a:xfrm>
              <a:off x="190500" y="3870660"/>
              <a:ext cx="112050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latin typeface="Kanit" panose="00000500000000000000" pitchFamily="2" charset="-34"/>
                  <a:cs typeface="Kanit" panose="00000500000000000000" pitchFamily="2" charset="-34"/>
                </a:rPr>
                <a:t>Link to permissions?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118089" y="3870660"/>
              <a:ext cx="953082" cy="6001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Kanit" panose="00000500000000000000" pitchFamily="2" charset="-34"/>
                  <a:cs typeface="Kanit" panose="00000500000000000000" pitchFamily="2" charset="-34"/>
                </a:rPr>
                <a:t>Include sample data?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047850" y="3870660"/>
              <a:ext cx="953082" cy="6001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Kanit" panose="00000500000000000000" pitchFamily="2" charset="-34"/>
                  <a:cs typeface="Kanit" panose="00000500000000000000" pitchFamily="2" charset="-34"/>
                </a:rPr>
                <a:t>Any missing actions?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034900" y="3870660"/>
              <a:ext cx="953082" cy="12772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Kanit" panose="00000500000000000000" pitchFamily="2" charset="-34"/>
                  <a:cs typeface="Kanit" panose="00000500000000000000" pitchFamily="2" charset="-34"/>
                </a:rPr>
                <a:t>See actual result from last run?</a:t>
              </a:r>
            </a:p>
            <a:p>
              <a:endParaRPr lang="en-US" sz="1100" dirty="0">
                <a:latin typeface="Kanit" panose="00000500000000000000" pitchFamily="2" charset="-34"/>
                <a:cs typeface="Kanit" panose="00000500000000000000" pitchFamily="2" charset="-34"/>
              </a:endParaRPr>
            </a:p>
            <a:p>
              <a:r>
                <a:rPr lang="en-US" sz="1100" dirty="0">
                  <a:latin typeface="Kanit" panose="00000500000000000000" pitchFamily="2" charset="-34"/>
                  <a:cs typeface="Kanit" panose="00000500000000000000" pitchFamily="2" charset="-34"/>
                </a:rPr>
                <a:t>See status from last run?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987982" y="3870660"/>
              <a:ext cx="953082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Kanit" panose="00000500000000000000" pitchFamily="2" charset="-34"/>
                  <a:cs typeface="Kanit" panose="00000500000000000000" pitchFamily="2" charset="-34"/>
                </a:rPr>
                <a:t>Link of actual result to tasks?</a:t>
              </a:r>
            </a:p>
            <a:p>
              <a:r>
                <a:rPr lang="en-US" sz="1100" dirty="0">
                  <a:latin typeface="Kanit" panose="00000500000000000000" pitchFamily="2" charset="-34"/>
                  <a:cs typeface="Kanit" panose="00000500000000000000" pitchFamily="2" charset="-34"/>
                </a:rPr>
                <a:t>(1 to many or 1 to 1)?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028863" y="3870659"/>
              <a:ext cx="953082" cy="6001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dirty="0">
                  <a:latin typeface="Kanit" panose="00000500000000000000" pitchFamily="2" charset="-34"/>
                  <a:cs typeface="Kanit" panose="00000500000000000000" pitchFamily="2" charset="-34"/>
                </a:rPr>
                <a:t>When to test again?</a:t>
              </a:r>
            </a:p>
            <a:p>
              <a:r>
                <a:rPr lang="en-US" sz="1100" dirty="0">
                  <a:latin typeface="Kanit" panose="00000500000000000000" pitchFamily="2" charset="-34"/>
                  <a:cs typeface="Kanit" panose="00000500000000000000" pitchFamily="2" charset="-34"/>
                </a:rPr>
                <a:t>(see below)</a:t>
              </a:r>
            </a:p>
          </p:txBody>
        </p:sp>
        <p:graphicFrame>
          <p:nvGraphicFramePr>
            <p:cNvPr id="5" name="Content Placeholder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31361419"/>
                </p:ext>
              </p:extLst>
            </p:nvPr>
          </p:nvGraphicFramePr>
          <p:xfrm>
            <a:off x="190500" y="2735742"/>
            <a:ext cx="5600945" cy="142869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  <p:sp>
        <p:nvSpPr>
          <p:cNvPr id="13" name="Title 2"/>
          <p:cNvSpPr txBox="1">
            <a:spLocks/>
          </p:cNvSpPr>
          <p:nvPr/>
        </p:nvSpPr>
        <p:spPr>
          <a:xfrm>
            <a:off x="102366" y="4094293"/>
            <a:ext cx="4134074" cy="3950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latin typeface="Kanit" panose="00000500000000000000" pitchFamily="2" charset="-34"/>
                <a:cs typeface="Kanit" panose="00000500000000000000" pitchFamily="2" charset="-34"/>
              </a:rPr>
              <a:t>Technical questions</a:t>
            </a:r>
          </a:p>
        </p:txBody>
      </p:sp>
    </p:spTree>
    <p:extLst>
      <p:ext uri="{BB962C8B-B14F-4D97-AF65-F5344CB8AC3E}">
        <p14:creationId xmlns:p14="http://schemas.microsoft.com/office/powerpoint/2010/main" val="1513213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3696"/>
          </a:xfrm>
        </p:spPr>
        <p:txBody>
          <a:bodyPr/>
          <a:lstStyle/>
          <a:p>
            <a:r>
              <a:rPr lang="en-US" dirty="0"/>
              <a:t>Other technical issues</a:t>
            </a:r>
          </a:p>
        </p:txBody>
      </p:sp>
      <p:sp>
        <p:nvSpPr>
          <p:cNvPr id="8" name="Rectangle 7"/>
          <p:cNvSpPr/>
          <p:nvPr/>
        </p:nvSpPr>
        <p:spPr>
          <a:xfrm>
            <a:off x="6106833" y="3297894"/>
            <a:ext cx="1386598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What options on finishing a test run?</a:t>
            </a:r>
          </a:p>
          <a:p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E.G.: create  new test case from run, update existing test case, do neither?</a:t>
            </a:r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225624"/>
              </p:ext>
            </p:extLst>
          </p:nvPr>
        </p:nvGraphicFramePr>
        <p:xfrm>
          <a:off x="838200" y="1128821"/>
          <a:ext cx="10169707" cy="2467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/>
          <p:cNvSpPr/>
          <p:nvPr/>
        </p:nvSpPr>
        <p:spPr>
          <a:xfrm>
            <a:off x="7795011" y="3297894"/>
            <a:ext cx="148119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Should tasks be linked to both the test run and test case or just the test run?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39110" y="3297894"/>
            <a:ext cx="14811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 err="1">
                <a:latin typeface="Kanit" panose="00000500000000000000" pitchFamily="2" charset="-34"/>
                <a:cs typeface="Kanit" panose="00000500000000000000" pitchFamily="2" charset="-34"/>
              </a:rPr>
              <a:t>SpiraTeam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 only, or </a:t>
            </a:r>
            <a:r>
              <a:rPr lang="en-US" sz="1600" dirty="0" err="1">
                <a:latin typeface="Kanit" panose="00000500000000000000" pitchFamily="2" charset="-34"/>
                <a:cs typeface="Kanit" panose="00000500000000000000" pitchFamily="2" charset="-34"/>
              </a:rPr>
              <a:t>SpiraTest</a:t>
            </a:r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 too but without tasks?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577783" y="3297894"/>
            <a:ext cx="1481191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Change the test case status when all tasks completed?</a:t>
            </a:r>
          </a:p>
          <a:p>
            <a:endParaRPr lang="en-US" sz="1600" dirty="0">
              <a:latin typeface="Kanit" panose="00000500000000000000" pitchFamily="2" charset="-34"/>
              <a:cs typeface="Kanit" panose="00000500000000000000" pitchFamily="2" charset="-34"/>
            </a:endParaRPr>
          </a:p>
          <a:p>
            <a:r>
              <a:rPr lang="en-US" sz="1600" dirty="0">
                <a:latin typeface="Kanit" panose="00000500000000000000" pitchFamily="2" charset="-34"/>
                <a:cs typeface="Kanit" panose="00000500000000000000" pitchFamily="2" charset="-34"/>
              </a:rPr>
              <a:t>A progress bar of tasks on the Test Case list page?</a:t>
            </a:r>
          </a:p>
        </p:txBody>
      </p:sp>
    </p:spTree>
    <p:extLst>
      <p:ext uri="{BB962C8B-B14F-4D97-AF65-F5344CB8AC3E}">
        <p14:creationId xmlns:p14="http://schemas.microsoft.com/office/powerpoint/2010/main" val="3576785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Where exploratory testing tools can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04651624"/>
              </p:ext>
            </p:extLst>
          </p:nvPr>
        </p:nvGraphicFramePr>
        <p:xfrm>
          <a:off x="927100" y="1825626"/>
          <a:ext cx="10426700" cy="4486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1493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Where can </a:t>
            </a:r>
            <a:r>
              <a:rPr lang="en-US" sz="4000" dirty="0" err="1"/>
              <a:t>Spira</a:t>
            </a:r>
            <a:r>
              <a:rPr lang="en-US" sz="4000" dirty="0"/>
              <a:t> 5.3 help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68019534"/>
              </p:ext>
            </p:extLst>
          </p:nvPr>
        </p:nvGraphicFramePr>
        <p:xfrm>
          <a:off x="927100" y="1825626"/>
          <a:ext cx="10426700" cy="4486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5797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areas for future development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666979613"/>
              </p:ext>
            </p:extLst>
          </p:nvPr>
        </p:nvGraphicFramePr>
        <p:xfrm>
          <a:off x="927100" y="1825626"/>
          <a:ext cx="10426700" cy="4486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9320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38125449"/>
              </p:ext>
            </p:extLst>
          </p:nvPr>
        </p:nvGraphicFramePr>
        <p:xfrm>
          <a:off x="838200" y="1119452"/>
          <a:ext cx="10515600" cy="26830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838200" y="1057619"/>
            <a:ext cx="10597308" cy="2809301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Our Proposed Workflow For </a:t>
            </a:r>
            <a:r>
              <a:rPr lang="en-US" sz="4000" dirty="0" err="1"/>
              <a:t>SpiraTeam</a:t>
            </a:r>
            <a:r>
              <a:rPr lang="en-US" sz="4000" dirty="0"/>
              <a:t> 5.3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9439952"/>
              </p:ext>
            </p:extLst>
          </p:nvPr>
        </p:nvGraphicFramePr>
        <p:xfrm>
          <a:off x="838200" y="3494637"/>
          <a:ext cx="10515600" cy="2682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11701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635" y="2032210"/>
            <a:ext cx="8486729" cy="3133561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21057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Kanit" panose="00000500000000000000" pitchFamily="2" charset="-34"/>
                <a:cs typeface="Kanit" panose="00000500000000000000" pitchFamily="2" charset="-34"/>
              </a:rPr>
              <a:t>Ability to make / use exploratory test could be linked to permissions</a:t>
            </a:r>
          </a:p>
        </p:txBody>
      </p:sp>
    </p:spTree>
    <p:extLst>
      <p:ext uri="{BB962C8B-B14F-4D97-AF65-F5344CB8AC3E}">
        <p14:creationId xmlns:p14="http://schemas.microsoft.com/office/powerpoint/2010/main" val="3564160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0" y="215900"/>
            <a:ext cx="12052300" cy="6402433"/>
          </a:xfrm>
          <a:prstGeom prst="rect">
            <a:avLst/>
          </a:prstGeom>
        </p:spPr>
      </p:pic>
      <p:sp>
        <p:nvSpPr>
          <p:cNvPr id="5" name="Rectangle: Rounded Corners 4"/>
          <p:cNvSpPr/>
          <p:nvPr/>
        </p:nvSpPr>
        <p:spPr>
          <a:xfrm>
            <a:off x="9918700" y="3149600"/>
            <a:ext cx="2197100" cy="558800"/>
          </a:xfrm>
          <a:prstGeom prst="round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90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38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598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2819" r="75729" b="42679"/>
          <a:stretch/>
        </p:blipFill>
        <p:spPr>
          <a:xfrm>
            <a:off x="3676650" y="365125"/>
            <a:ext cx="4838700" cy="602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781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4364</TotalTime>
  <Words>523</Words>
  <Application>Microsoft Office PowerPoint</Application>
  <PresentationFormat>Widescreen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Kanit</vt:lpstr>
      <vt:lpstr>Office Theme</vt:lpstr>
      <vt:lpstr>Exploratory Testing</vt:lpstr>
      <vt:lpstr>Where exploratory testing tools can help</vt:lpstr>
      <vt:lpstr>Where can Spira 5.3 help</vt:lpstr>
      <vt:lpstr>Potential areas for future development</vt:lpstr>
      <vt:lpstr>Our Proposed Workflow For SpiraTeam 5.3</vt:lpstr>
      <vt:lpstr>Ability to make / use exploratory test could be linked to permissions</vt:lpstr>
      <vt:lpstr>PowerPoint Presentation</vt:lpstr>
      <vt:lpstr>PowerPoint Presentation</vt:lpstr>
      <vt:lpstr>PowerPoint Presentation</vt:lpstr>
      <vt:lpstr>PowerPoint Presentation</vt:lpstr>
      <vt:lpstr>Other technical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Bor</dc:creator>
  <cp:lastModifiedBy>Simon Bor</cp:lastModifiedBy>
  <cp:revision>28</cp:revision>
  <dcterms:created xsi:type="dcterms:W3CDTF">2017-05-09T20:15:03Z</dcterms:created>
  <dcterms:modified xsi:type="dcterms:W3CDTF">2017-05-16T14:38:21Z</dcterms:modified>
</cp:coreProperties>
</file>